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7" r:id="rId5"/>
    <p:sldId id="258" r:id="rId6"/>
    <p:sldId id="276" r:id="rId7"/>
    <p:sldId id="266" r:id="rId8"/>
    <p:sldId id="274" r:id="rId9"/>
    <p:sldId id="261" r:id="rId10"/>
    <p:sldId id="275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85441" autoAdjust="0"/>
  </p:normalViewPr>
  <p:slideViewPr>
    <p:cSldViewPr snapToGrid="0" snapToObjects="1">
      <p:cViewPr varScale="1">
        <p:scale>
          <a:sx n="78" d="100"/>
          <a:sy n="78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5.png"/><Relationship Id="rId1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5.png"/><Relationship Id="rId1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A7FC7-E5FF-41E0-AEDC-AAE75B4720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6D078D-DF6B-43C7-BD0C-EBD142F8DA3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Introduction to the Award </a:t>
          </a:r>
        </a:p>
        <a:p>
          <a:pPr>
            <a:lnSpc>
              <a:spcPct val="100000"/>
            </a:lnSpc>
          </a:pPr>
          <a:r>
            <a:rPr lang="en-GB" dirty="0"/>
            <a:t>(Eric Forrester)</a:t>
          </a:r>
          <a:endParaRPr lang="en-US" dirty="0"/>
        </a:p>
      </dgm:t>
    </dgm:pt>
    <dgm:pt modelId="{047F033D-30D3-450F-B84F-A483A4307768}" type="parTrans" cxnId="{E375C541-E00A-4477-989C-28DF98E43BB5}">
      <dgm:prSet/>
      <dgm:spPr/>
      <dgm:t>
        <a:bodyPr/>
        <a:lstStyle/>
        <a:p>
          <a:endParaRPr lang="en-US"/>
        </a:p>
      </dgm:t>
    </dgm:pt>
    <dgm:pt modelId="{E7D1D762-5C0A-43C3-8642-5A560028F170}" type="sibTrans" cxnId="{E375C541-E00A-4477-989C-28DF98E43BB5}">
      <dgm:prSet/>
      <dgm:spPr/>
      <dgm:t>
        <a:bodyPr/>
        <a:lstStyle/>
        <a:p>
          <a:endParaRPr lang="en-US"/>
        </a:p>
      </dgm:t>
    </dgm:pt>
    <dgm:pt modelId="{F223A357-F6DF-4875-8CFB-B3F9FA74E7B3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AC1C847C-F604-4D8A-93D9-CFB1826766BF}" type="parTrans" cxnId="{BB2F0928-121B-4C4C-A91D-2B07916A1A35}">
      <dgm:prSet/>
      <dgm:spPr/>
      <dgm:t>
        <a:bodyPr/>
        <a:lstStyle/>
        <a:p>
          <a:endParaRPr lang="en-US"/>
        </a:p>
      </dgm:t>
    </dgm:pt>
    <dgm:pt modelId="{11B58FAC-4913-4BFB-AD96-79C9A886F03A}" type="sibTrans" cxnId="{BB2F0928-121B-4C4C-A91D-2B07916A1A35}">
      <dgm:prSet/>
      <dgm:spPr/>
      <dgm:t>
        <a:bodyPr/>
        <a:lstStyle/>
        <a:p>
          <a:endParaRPr lang="en-US"/>
        </a:p>
      </dgm:t>
    </dgm:pt>
    <dgm:pt modelId="{9CBC8BCB-3989-4EB4-B777-17EECF2D011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Hands-on Hacking Simulation </a:t>
          </a:r>
        </a:p>
        <a:p>
          <a:pPr>
            <a:lnSpc>
              <a:spcPct val="100000"/>
            </a:lnSpc>
          </a:pPr>
          <a:r>
            <a:rPr lang="en-GB" dirty="0"/>
            <a:t>(Craig Steele)</a:t>
          </a:r>
          <a:endParaRPr lang="en-US" dirty="0"/>
        </a:p>
      </dgm:t>
    </dgm:pt>
    <dgm:pt modelId="{0C82DB1B-B079-4E7A-8CC4-8C42C05282F3}" type="parTrans" cxnId="{E009520D-BDBC-4D13-BA08-B48D2A3B2632}">
      <dgm:prSet/>
      <dgm:spPr/>
      <dgm:t>
        <a:bodyPr/>
        <a:lstStyle/>
        <a:p>
          <a:endParaRPr lang="en-US"/>
        </a:p>
      </dgm:t>
    </dgm:pt>
    <dgm:pt modelId="{D6B77A9B-BB06-4775-A497-A008DC05E179}" type="sibTrans" cxnId="{E009520D-BDBC-4D13-BA08-B48D2A3B2632}">
      <dgm:prSet/>
      <dgm:spPr/>
      <dgm:t>
        <a:bodyPr/>
        <a:lstStyle/>
        <a:p>
          <a:endParaRPr lang="en-US"/>
        </a:p>
      </dgm:t>
    </dgm:pt>
    <dgm:pt modelId="{027BE2F9-13B4-4EA7-83E3-B6C9DC113A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Questions and Answers</a:t>
          </a:r>
          <a:endParaRPr lang="en-US" dirty="0"/>
        </a:p>
      </dgm:t>
    </dgm:pt>
    <dgm:pt modelId="{F96EDD67-2A4D-4229-B802-660847F35036}" type="parTrans" cxnId="{D1224058-7E4D-41C5-89AF-D2A1CE79F42B}">
      <dgm:prSet/>
      <dgm:spPr/>
      <dgm:t>
        <a:bodyPr/>
        <a:lstStyle/>
        <a:p>
          <a:endParaRPr lang="en-US"/>
        </a:p>
      </dgm:t>
    </dgm:pt>
    <dgm:pt modelId="{EBBEC0AA-5C72-4C5C-99F6-A31BC935E192}" type="sibTrans" cxnId="{D1224058-7E4D-41C5-89AF-D2A1CE79F42B}">
      <dgm:prSet/>
      <dgm:spPr/>
      <dgm:t>
        <a:bodyPr/>
        <a:lstStyle/>
        <a:p>
          <a:endParaRPr lang="en-US"/>
        </a:p>
      </dgm:t>
    </dgm:pt>
    <dgm:pt modelId="{4FF7ED9A-7D92-4B6F-A617-AFA49BB5C11E}" type="pres">
      <dgm:prSet presAssocID="{73CA7FC7-E5FF-41E0-AEDC-AAE75B4720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B654B-E770-4AEE-9910-32802333AAF6}" type="pres">
      <dgm:prSet presAssocID="{C06D078D-DF6B-43C7-BD0C-EBD142F8DA3F}" presName="compNode" presStyleCnt="0"/>
      <dgm:spPr/>
    </dgm:pt>
    <dgm:pt modelId="{EADF6A6C-35F8-426E-AC12-7E3177282FBC}" type="pres">
      <dgm:prSet presAssocID="{C06D078D-DF6B-43C7-BD0C-EBD142F8DA3F}" presName="bgRect" presStyleLbl="bgShp" presStyleIdx="0" presStyleCnt="3"/>
      <dgm:spPr/>
    </dgm:pt>
    <dgm:pt modelId="{02F7B042-E335-4DB6-9E3A-5497B6AF607E}" type="pres">
      <dgm:prSet presAssocID="{C06D078D-DF6B-43C7-BD0C-EBD142F8DA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BB7128-6652-4CDE-9A19-886E23319751}" type="pres">
      <dgm:prSet presAssocID="{C06D078D-DF6B-43C7-BD0C-EBD142F8DA3F}" presName="spaceRect" presStyleCnt="0"/>
      <dgm:spPr/>
    </dgm:pt>
    <dgm:pt modelId="{782C690B-4199-4BEC-8395-ACA3D481D99B}" type="pres">
      <dgm:prSet presAssocID="{C06D078D-DF6B-43C7-BD0C-EBD142F8DA3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B3D1B51-2CB0-40E3-B424-9F14E3B1751B}" type="pres">
      <dgm:prSet presAssocID="{C06D078D-DF6B-43C7-BD0C-EBD142F8DA3F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9470A657-0F60-4D54-8A94-268591094B90}" type="pres">
      <dgm:prSet presAssocID="{E7D1D762-5C0A-43C3-8642-5A560028F170}" presName="sibTrans" presStyleCnt="0"/>
      <dgm:spPr/>
    </dgm:pt>
    <dgm:pt modelId="{5D3CEEBB-E426-4A16-B51A-BA7AD1C4FA99}" type="pres">
      <dgm:prSet presAssocID="{9CBC8BCB-3989-4EB4-B777-17EECF2D011B}" presName="compNode" presStyleCnt="0"/>
      <dgm:spPr/>
    </dgm:pt>
    <dgm:pt modelId="{99A5D7ED-ED95-4C1D-9D29-F4D7B8F1FC41}" type="pres">
      <dgm:prSet presAssocID="{9CBC8BCB-3989-4EB4-B777-17EECF2D011B}" presName="bgRect" presStyleLbl="bgShp" presStyleIdx="1" presStyleCnt="3"/>
      <dgm:spPr/>
    </dgm:pt>
    <dgm:pt modelId="{D25E40EF-3DD6-479A-8521-C5C470896112}" type="pres">
      <dgm:prSet presAssocID="{9CBC8BCB-3989-4EB4-B777-17EECF2D01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463D00B-1E1C-4F36-A47B-2783E7D20E8C}" type="pres">
      <dgm:prSet presAssocID="{9CBC8BCB-3989-4EB4-B777-17EECF2D011B}" presName="spaceRect" presStyleCnt="0"/>
      <dgm:spPr/>
    </dgm:pt>
    <dgm:pt modelId="{C3659135-22AE-4CD3-9D29-965B2195FF72}" type="pres">
      <dgm:prSet presAssocID="{9CBC8BCB-3989-4EB4-B777-17EECF2D011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EC2A3C-61BB-49BB-92F1-856717F61780}" type="pres">
      <dgm:prSet presAssocID="{D6B77A9B-BB06-4775-A497-A008DC05E179}" presName="sibTrans" presStyleCnt="0"/>
      <dgm:spPr/>
    </dgm:pt>
    <dgm:pt modelId="{226358C1-BAF2-41EF-AE30-2D4AFECBC1F7}" type="pres">
      <dgm:prSet presAssocID="{027BE2F9-13B4-4EA7-83E3-B6C9DC113AFE}" presName="compNode" presStyleCnt="0"/>
      <dgm:spPr/>
    </dgm:pt>
    <dgm:pt modelId="{974878FD-B464-410C-9FBB-455635E9BF67}" type="pres">
      <dgm:prSet presAssocID="{027BE2F9-13B4-4EA7-83E3-B6C9DC113AFE}" presName="bgRect" presStyleLbl="bgShp" presStyleIdx="2" presStyleCnt="3"/>
      <dgm:spPr/>
    </dgm:pt>
    <dgm:pt modelId="{909063F7-09B5-47D1-8738-51269DCC0AE9}" type="pres">
      <dgm:prSet presAssocID="{027BE2F9-13B4-4EA7-83E3-B6C9DC113A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791DA76-0649-4C35-B479-C489C589D180}" type="pres">
      <dgm:prSet presAssocID="{027BE2F9-13B4-4EA7-83E3-B6C9DC113AFE}" presName="spaceRect" presStyleCnt="0"/>
      <dgm:spPr/>
    </dgm:pt>
    <dgm:pt modelId="{E049CBCD-7ADA-4DFC-8808-98379C422687}" type="pres">
      <dgm:prSet presAssocID="{027BE2F9-13B4-4EA7-83E3-B6C9DC113AF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FFCEA-49C8-4FFF-AFC8-53DD82AFA87F}" type="presOf" srcId="{F223A357-F6DF-4875-8CFB-B3F9FA74E7B3}" destId="{4B3D1B51-2CB0-40E3-B424-9F14E3B1751B}" srcOrd="0" destOrd="0" presId="urn:microsoft.com/office/officeart/2018/2/layout/IconVerticalSolidList"/>
    <dgm:cxn modelId="{E375C541-E00A-4477-989C-28DF98E43BB5}" srcId="{73CA7FC7-E5FF-41E0-AEDC-AAE75B4720F4}" destId="{C06D078D-DF6B-43C7-BD0C-EBD142F8DA3F}" srcOrd="0" destOrd="0" parTransId="{047F033D-30D3-450F-B84F-A483A4307768}" sibTransId="{E7D1D762-5C0A-43C3-8642-5A560028F170}"/>
    <dgm:cxn modelId="{BB2F0928-121B-4C4C-A91D-2B07916A1A35}" srcId="{C06D078D-DF6B-43C7-BD0C-EBD142F8DA3F}" destId="{F223A357-F6DF-4875-8CFB-B3F9FA74E7B3}" srcOrd="0" destOrd="0" parTransId="{AC1C847C-F604-4D8A-93D9-CFB1826766BF}" sibTransId="{11B58FAC-4913-4BFB-AD96-79C9A886F03A}"/>
    <dgm:cxn modelId="{5A8107B7-1680-4BB8-B60D-44D93154EE50}" type="presOf" srcId="{73CA7FC7-E5FF-41E0-AEDC-AAE75B4720F4}" destId="{4FF7ED9A-7D92-4B6F-A617-AFA49BB5C11E}" srcOrd="0" destOrd="0" presId="urn:microsoft.com/office/officeart/2018/2/layout/IconVerticalSolidList"/>
    <dgm:cxn modelId="{D1224058-7E4D-41C5-89AF-D2A1CE79F42B}" srcId="{73CA7FC7-E5FF-41E0-AEDC-AAE75B4720F4}" destId="{027BE2F9-13B4-4EA7-83E3-B6C9DC113AFE}" srcOrd="2" destOrd="0" parTransId="{F96EDD67-2A4D-4229-B802-660847F35036}" sibTransId="{EBBEC0AA-5C72-4C5C-99F6-A31BC935E192}"/>
    <dgm:cxn modelId="{C277A2D5-5DFA-4277-A58E-5971F7022BD3}" type="presOf" srcId="{9CBC8BCB-3989-4EB4-B777-17EECF2D011B}" destId="{C3659135-22AE-4CD3-9D29-965B2195FF72}" srcOrd="0" destOrd="0" presId="urn:microsoft.com/office/officeart/2018/2/layout/IconVerticalSolidList"/>
    <dgm:cxn modelId="{CB18705E-42CD-434B-83A0-C8FAF13B2D75}" type="presOf" srcId="{C06D078D-DF6B-43C7-BD0C-EBD142F8DA3F}" destId="{782C690B-4199-4BEC-8395-ACA3D481D99B}" srcOrd="0" destOrd="0" presId="urn:microsoft.com/office/officeart/2018/2/layout/IconVerticalSolidList"/>
    <dgm:cxn modelId="{2AA34085-0878-49D3-9487-9ED26B621A87}" type="presOf" srcId="{027BE2F9-13B4-4EA7-83E3-B6C9DC113AFE}" destId="{E049CBCD-7ADA-4DFC-8808-98379C422687}" srcOrd="0" destOrd="0" presId="urn:microsoft.com/office/officeart/2018/2/layout/IconVerticalSolidList"/>
    <dgm:cxn modelId="{E009520D-BDBC-4D13-BA08-B48D2A3B2632}" srcId="{73CA7FC7-E5FF-41E0-AEDC-AAE75B4720F4}" destId="{9CBC8BCB-3989-4EB4-B777-17EECF2D011B}" srcOrd="1" destOrd="0" parTransId="{0C82DB1B-B079-4E7A-8CC4-8C42C05282F3}" sibTransId="{D6B77A9B-BB06-4775-A497-A008DC05E179}"/>
    <dgm:cxn modelId="{30A88461-C33F-495C-9992-6933855ED78A}" type="presParOf" srcId="{4FF7ED9A-7D92-4B6F-A617-AFA49BB5C11E}" destId="{ABBB654B-E770-4AEE-9910-32802333AAF6}" srcOrd="0" destOrd="0" presId="urn:microsoft.com/office/officeart/2018/2/layout/IconVerticalSolidList"/>
    <dgm:cxn modelId="{9FACDEC1-27D2-4409-95B6-32EC3AF2E88E}" type="presParOf" srcId="{ABBB654B-E770-4AEE-9910-32802333AAF6}" destId="{EADF6A6C-35F8-426E-AC12-7E3177282FBC}" srcOrd="0" destOrd="0" presId="urn:microsoft.com/office/officeart/2018/2/layout/IconVerticalSolidList"/>
    <dgm:cxn modelId="{9D6B38F6-7370-428C-83D7-8FC42A9CAAE9}" type="presParOf" srcId="{ABBB654B-E770-4AEE-9910-32802333AAF6}" destId="{02F7B042-E335-4DB6-9E3A-5497B6AF607E}" srcOrd="1" destOrd="0" presId="urn:microsoft.com/office/officeart/2018/2/layout/IconVerticalSolidList"/>
    <dgm:cxn modelId="{A5A6B4CE-7299-4BC8-BA86-6EFB2C92832E}" type="presParOf" srcId="{ABBB654B-E770-4AEE-9910-32802333AAF6}" destId="{24BB7128-6652-4CDE-9A19-886E23319751}" srcOrd="2" destOrd="0" presId="urn:microsoft.com/office/officeart/2018/2/layout/IconVerticalSolidList"/>
    <dgm:cxn modelId="{954C6904-8707-4212-BCBE-FC7777EFA47C}" type="presParOf" srcId="{ABBB654B-E770-4AEE-9910-32802333AAF6}" destId="{782C690B-4199-4BEC-8395-ACA3D481D99B}" srcOrd="3" destOrd="0" presId="urn:microsoft.com/office/officeart/2018/2/layout/IconVerticalSolidList"/>
    <dgm:cxn modelId="{86F3126E-790E-461B-9405-AC24ABD8388A}" type="presParOf" srcId="{ABBB654B-E770-4AEE-9910-32802333AAF6}" destId="{4B3D1B51-2CB0-40E3-B424-9F14E3B1751B}" srcOrd="4" destOrd="0" presId="urn:microsoft.com/office/officeart/2018/2/layout/IconVerticalSolidList"/>
    <dgm:cxn modelId="{F49873D9-238E-4009-9F04-C0348FB9A09D}" type="presParOf" srcId="{4FF7ED9A-7D92-4B6F-A617-AFA49BB5C11E}" destId="{9470A657-0F60-4D54-8A94-268591094B90}" srcOrd="1" destOrd="0" presId="urn:microsoft.com/office/officeart/2018/2/layout/IconVerticalSolidList"/>
    <dgm:cxn modelId="{011D0847-B509-404C-B664-E4973CD308F8}" type="presParOf" srcId="{4FF7ED9A-7D92-4B6F-A617-AFA49BB5C11E}" destId="{5D3CEEBB-E426-4A16-B51A-BA7AD1C4FA99}" srcOrd="2" destOrd="0" presId="urn:microsoft.com/office/officeart/2018/2/layout/IconVerticalSolidList"/>
    <dgm:cxn modelId="{0583805A-183D-470F-B0D3-F30B5E1EC3B8}" type="presParOf" srcId="{5D3CEEBB-E426-4A16-B51A-BA7AD1C4FA99}" destId="{99A5D7ED-ED95-4C1D-9D29-F4D7B8F1FC41}" srcOrd="0" destOrd="0" presId="urn:microsoft.com/office/officeart/2018/2/layout/IconVerticalSolidList"/>
    <dgm:cxn modelId="{D58F3281-D2E3-49EE-A223-130A3AB392E6}" type="presParOf" srcId="{5D3CEEBB-E426-4A16-B51A-BA7AD1C4FA99}" destId="{D25E40EF-3DD6-479A-8521-C5C470896112}" srcOrd="1" destOrd="0" presId="urn:microsoft.com/office/officeart/2018/2/layout/IconVerticalSolidList"/>
    <dgm:cxn modelId="{1EB52586-0CA8-4976-AC05-43566FC3802A}" type="presParOf" srcId="{5D3CEEBB-E426-4A16-B51A-BA7AD1C4FA99}" destId="{C463D00B-1E1C-4F36-A47B-2783E7D20E8C}" srcOrd="2" destOrd="0" presId="urn:microsoft.com/office/officeart/2018/2/layout/IconVerticalSolidList"/>
    <dgm:cxn modelId="{BAB5043C-5ED6-439E-ABA0-C564173366D5}" type="presParOf" srcId="{5D3CEEBB-E426-4A16-B51A-BA7AD1C4FA99}" destId="{C3659135-22AE-4CD3-9D29-965B2195FF72}" srcOrd="3" destOrd="0" presId="urn:microsoft.com/office/officeart/2018/2/layout/IconVerticalSolidList"/>
    <dgm:cxn modelId="{6BF714BF-1CA9-48B5-AB9A-9FE6F4EEA4FA}" type="presParOf" srcId="{4FF7ED9A-7D92-4B6F-A617-AFA49BB5C11E}" destId="{E6EC2A3C-61BB-49BB-92F1-856717F61780}" srcOrd="3" destOrd="0" presId="urn:microsoft.com/office/officeart/2018/2/layout/IconVerticalSolidList"/>
    <dgm:cxn modelId="{C62247CB-BBFD-4117-9863-E2B42AC5D1A0}" type="presParOf" srcId="{4FF7ED9A-7D92-4B6F-A617-AFA49BB5C11E}" destId="{226358C1-BAF2-41EF-AE30-2D4AFECBC1F7}" srcOrd="4" destOrd="0" presId="urn:microsoft.com/office/officeart/2018/2/layout/IconVerticalSolidList"/>
    <dgm:cxn modelId="{4E63F6DE-F1CD-4E39-8432-B193517531FB}" type="presParOf" srcId="{226358C1-BAF2-41EF-AE30-2D4AFECBC1F7}" destId="{974878FD-B464-410C-9FBB-455635E9BF67}" srcOrd="0" destOrd="0" presId="urn:microsoft.com/office/officeart/2018/2/layout/IconVerticalSolidList"/>
    <dgm:cxn modelId="{6788E671-6681-4BEA-84F3-CBDE1E6265D5}" type="presParOf" srcId="{226358C1-BAF2-41EF-AE30-2D4AFECBC1F7}" destId="{909063F7-09B5-47D1-8738-51269DCC0AE9}" srcOrd="1" destOrd="0" presId="urn:microsoft.com/office/officeart/2018/2/layout/IconVerticalSolidList"/>
    <dgm:cxn modelId="{919B07F7-7E89-49E6-939D-244F58915B2D}" type="presParOf" srcId="{226358C1-BAF2-41EF-AE30-2D4AFECBC1F7}" destId="{7791DA76-0649-4C35-B479-C489C589D180}" srcOrd="2" destOrd="0" presId="urn:microsoft.com/office/officeart/2018/2/layout/IconVerticalSolidList"/>
    <dgm:cxn modelId="{C23C47EB-B257-4207-8879-9E613C09ADA2}" type="presParOf" srcId="{226358C1-BAF2-41EF-AE30-2D4AFECBC1F7}" destId="{E049CBCD-7ADA-4DFC-8808-98379C4226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41656-CC6E-4F1F-9253-07C89D66C5D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6D9A813-1FE8-4206-8901-F2B4BEBD7F98}">
      <dgm:prSet/>
      <dgm:spPr/>
      <dgm:t>
        <a:bodyPr/>
        <a:lstStyle/>
        <a:p>
          <a:pPr>
            <a:defRPr cap="all"/>
          </a:pPr>
          <a:r>
            <a:rPr lang="en-GB" dirty="0"/>
            <a:t>Data Security</a:t>
          </a:r>
          <a:endParaRPr lang="en-US" dirty="0"/>
        </a:p>
      </dgm:t>
    </dgm:pt>
    <dgm:pt modelId="{EC4430BD-88AE-4136-9681-AB477301E409}" type="parTrans" cxnId="{0B69EF6D-4875-470F-B724-D88D08DC56CB}">
      <dgm:prSet/>
      <dgm:spPr/>
      <dgm:t>
        <a:bodyPr/>
        <a:lstStyle/>
        <a:p>
          <a:endParaRPr lang="en-US"/>
        </a:p>
      </dgm:t>
    </dgm:pt>
    <dgm:pt modelId="{994ED84C-FCD0-4684-B696-06EF82661C61}" type="sibTrans" cxnId="{0B69EF6D-4875-470F-B724-D88D08DC56CB}">
      <dgm:prSet/>
      <dgm:spPr/>
      <dgm:t>
        <a:bodyPr/>
        <a:lstStyle/>
        <a:p>
          <a:endParaRPr lang="en-US"/>
        </a:p>
      </dgm:t>
    </dgm:pt>
    <dgm:pt modelId="{F80435E9-7728-42EC-AF6A-98195AF4F03C}">
      <dgm:prSet/>
      <dgm:spPr/>
      <dgm:t>
        <a:bodyPr/>
        <a:lstStyle/>
        <a:p>
          <a:pPr>
            <a:defRPr cap="all"/>
          </a:pPr>
          <a:r>
            <a:rPr lang="en-GB" dirty="0"/>
            <a:t>Ethical Hacking</a:t>
          </a:r>
          <a:endParaRPr lang="en-US" dirty="0"/>
        </a:p>
      </dgm:t>
    </dgm:pt>
    <dgm:pt modelId="{E8082F13-57CD-4E26-A482-747F094F6B13}" type="parTrans" cxnId="{EB968E55-76C4-4C1D-8B1C-3A5FD9E2A3A6}">
      <dgm:prSet/>
      <dgm:spPr/>
      <dgm:t>
        <a:bodyPr/>
        <a:lstStyle/>
        <a:p>
          <a:endParaRPr lang="en-US"/>
        </a:p>
      </dgm:t>
    </dgm:pt>
    <dgm:pt modelId="{6053A136-4CEC-4172-AA4B-7030802DAE86}" type="sibTrans" cxnId="{EB968E55-76C4-4C1D-8B1C-3A5FD9E2A3A6}">
      <dgm:prSet/>
      <dgm:spPr/>
      <dgm:t>
        <a:bodyPr/>
        <a:lstStyle/>
        <a:p>
          <a:endParaRPr lang="en-US"/>
        </a:p>
      </dgm:t>
    </dgm:pt>
    <dgm:pt modelId="{070D51B3-C693-4D93-A2E6-FE792FA9472E}">
      <dgm:prSet/>
      <dgm:spPr/>
      <dgm:t>
        <a:bodyPr/>
        <a:lstStyle/>
        <a:p>
          <a:pPr>
            <a:defRPr cap="all"/>
          </a:pPr>
          <a:r>
            <a:rPr lang="en-GB" dirty="0"/>
            <a:t>Digital Forensics</a:t>
          </a:r>
          <a:endParaRPr lang="en-US" dirty="0"/>
        </a:p>
      </dgm:t>
    </dgm:pt>
    <dgm:pt modelId="{0B139495-EBE5-4C75-B2D4-FED5833C6D07}" type="parTrans" cxnId="{A67796AA-5AC0-4DC1-9842-9DF1D40FA2D2}">
      <dgm:prSet/>
      <dgm:spPr/>
      <dgm:t>
        <a:bodyPr/>
        <a:lstStyle/>
        <a:p>
          <a:endParaRPr lang="en-US"/>
        </a:p>
      </dgm:t>
    </dgm:pt>
    <dgm:pt modelId="{7A86C355-9482-4D6C-836B-08A62A471265}" type="sibTrans" cxnId="{A67796AA-5AC0-4DC1-9842-9DF1D40FA2D2}">
      <dgm:prSet/>
      <dgm:spPr/>
      <dgm:t>
        <a:bodyPr/>
        <a:lstStyle/>
        <a:p>
          <a:endParaRPr lang="en-US"/>
        </a:p>
      </dgm:t>
    </dgm:pt>
    <dgm:pt modelId="{0A758D54-3C3A-48D5-8C98-9EB6EDAF6D2C}">
      <dgm:prSet/>
      <dgm:spPr/>
      <dgm:t>
        <a:bodyPr/>
        <a:lstStyle/>
        <a:p>
          <a:pPr>
            <a:defRPr cap="all"/>
          </a:pPr>
          <a:r>
            <a:rPr lang="en-GB" dirty="0"/>
            <a:t>Each at levels 4, 5 and 6</a:t>
          </a:r>
          <a:endParaRPr lang="en-US" dirty="0"/>
        </a:p>
      </dgm:t>
    </dgm:pt>
    <dgm:pt modelId="{363D75D2-697A-4A42-A89F-4F7091D22FDF}" type="parTrans" cxnId="{0B21E911-7A8E-4833-82A9-E230317DC707}">
      <dgm:prSet/>
      <dgm:spPr/>
      <dgm:t>
        <a:bodyPr/>
        <a:lstStyle/>
        <a:p>
          <a:endParaRPr lang="en-US"/>
        </a:p>
      </dgm:t>
    </dgm:pt>
    <dgm:pt modelId="{FD578589-9777-4420-B1B2-639744F6B9B3}" type="sibTrans" cxnId="{0B21E911-7A8E-4833-82A9-E230317DC707}">
      <dgm:prSet/>
      <dgm:spPr/>
      <dgm:t>
        <a:bodyPr/>
        <a:lstStyle/>
        <a:p>
          <a:endParaRPr lang="en-US"/>
        </a:p>
      </dgm:t>
    </dgm:pt>
    <dgm:pt modelId="{B7C095C0-36C2-4C04-AE02-9957FA920377}" type="pres">
      <dgm:prSet presAssocID="{05A41656-CC6E-4F1F-9253-07C89D66C5D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9E0CF-E818-4AEB-B297-B5054C346243}" type="pres">
      <dgm:prSet presAssocID="{96D9A813-1FE8-4206-8901-F2B4BEBD7F98}" presName="compNode" presStyleCnt="0"/>
      <dgm:spPr/>
    </dgm:pt>
    <dgm:pt modelId="{F5562B05-6B0A-4D9A-910A-BCDB0C5A3197}" type="pres">
      <dgm:prSet presAssocID="{96D9A813-1FE8-4206-8901-F2B4BEBD7F98}" presName="iconBgRect" presStyleLbl="bgShp" presStyleIdx="0" presStyleCnt="4" custScaleX="180772" custScaleY="169137" custLinFactNeighborX="-32794" custLinFactNeighborY="71982"/>
      <dgm:spPr/>
    </dgm:pt>
    <dgm:pt modelId="{11661224-B66E-4D94-9221-25956DB1E0BA}" type="pres">
      <dgm:prSet presAssocID="{96D9A813-1FE8-4206-8901-F2B4BEBD7F98}" presName="iconRect" presStyleLbl="node1" presStyleIdx="0" presStyleCnt="4" custScaleX="146991" custScaleY="210810" custLinFactY="25455" custLinFactNeighborX="-58966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</dgm:pt>
    <dgm:pt modelId="{5BA2F0C7-0BAA-400D-B6F0-5B70D07EC5E4}" type="pres">
      <dgm:prSet presAssocID="{96D9A813-1FE8-4206-8901-F2B4BEBD7F98}" presName="spaceRect" presStyleCnt="0"/>
      <dgm:spPr/>
    </dgm:pt>
    <dgm:pt modelId="{4452593C-9016-4703-B2CE-91E86E54EBBB}" type="pres">
      <dgm:prSet presAssocID="{96D9A813-1FE8-4206-8901-F2B4BEBD7F98}" presName="textRect" presStyleLbl="revTx" presStyleIdx="0" presStyleCnt="4" custLinFactY="32042" custLinFactNeighborX="-21805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730AB47-DCC1-461F-8F76-FA547040B9A7}" type="pres">
      <dgm:prSet presAssocID="{994ED84C-FCD0-4684-B696-06EF82661C61}" presName="sibTrans" presStyleCnt="0"/>
      <dgm:spPr/>
    </dgm:pt>
    <dgm:pt modelId="{E2A20DC1-5A0C-4B81-AE9A-AAA418273804}" type="pres">
      <dgm:prSet presAssocID="{F80435E9-7728-42EC-AF6A-98195AF4F03C}" presName="compNode" presStyleCnt="0"/>
      <dgm:spPr/>
    </dgm:pt>
    <dgm:pt modelId="{7C8081BC-05E3-4282-A295-C861200761AB}" type="pres">
      <dgm:prSet presAssocID="{F80435E9-7728-42EC-AF6A-98195AF4F03C}" presName="iconBgRect" presStyleLbl="bgShp" presStyleIdx="1" presStyleCnt="4" custScaleX="198638" custScaleY="176694" custLinFactNeighborX="-8419" custLinFactNeighborY="74367"/>
      <dgm:spPr/>
    </dgm:pt>
    <dgm:pt modelId="{2F275828-AFEC-4A40-AEE4-44633ADD5A50}" type="pres">
      <dgm:prSet presAssocID="{F80435E9-7728-42EC-AF6A-98195AF4F03C}" presName="iconRect" presStyleLbl="node1" presStyleIdx="1" presStyleCnt="4" custScaleX="142614" custScaleY="209748" custLinFactY="21054" custLinFactNeighborX="-14673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</dgm:pt>
    <dgm:pt modelId="{D5A7B0F1-09BA-43EC-91F2-F67D045DB223}" type="pres">
      <dgm:prSet presAssocID="{F80435E9-7728-42EC-AF6A-98195AF4F03C}" presName="spaceRect" presStyleCnt="0"/>
      <dgm:spPr/>
    </dgm:pt>
    <dgm:pt modelId="{97EE3AF3-DB8C-4B32-B671-D457950167E5}" type="pres">
      <dgm:prSet presAssocID="{F80435E9-7728-42EC-AF6A-98195AF4F03C}" presName="textRect" presStyleLbl="revTx" presStyleIdx="1" presStyleCnt="4" custLinFactY="30198" custLinFactNeighborX="-5136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511E0AF-29B2-49D6-82E2-B822C72CB64E}" type="pres">
      <dgm:prSet presAssocID="{6053A136-4CEC-4172-AA4B-7030802DAE86}" presName="sibTrans" presStyleCnt="0"/>
      <dgm:spPr/>
    </dgm:pt>
    <dgm:pt modelId="{591C53B0-A36F-4063-8F4C-9C4DA41551F9}" type="pres">
      <dgm:prSet presAssocID="{070D51B3-C693-4D93-A2E6-FE792FA9472E}" presName="compNode" presStyleCnt="0"/>
      <dgm:spPr/>
    </dgm:pt>
    <dgm:pt modelId="{91969B57-7816-4D92-A3FC-C94A786CFC80}" type="pres">
      <dgm:prSet presAssocID="{070D51B3-C693-4D93-A2E6-FE792FA9472E}" presName="iconBgRect" presStyleLbl="bgShp" presStyleIdx="2" presStyleCnt="4" custScaleX="181962" custScaleY="180085" custLinFactNeighborX="32471" custLinFactNeighborY="72492"/>
      <dgm:spPr/>
    </dgm:pt>
    <dgm:pt modelId="{BC07A589-BBC6-4E11-A6DD-34A37943221F}" type="pres">
      <dgm:prSet presAssocID="{070D51B3-C693-4D93-A2E6-FE792FA9472E}" presName="iconRect" presStyleLbl="node1" presStyleIdx="2" presStyleCnt="4" custScaleX="141165" custScaleY="207635" custLinFactY="28752" custLinFactNeighborX="63167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</dgm:pt>
    <dgm:pt modelId="{BB185041-43F6-4DC4-B97F-2E78F0B35F7C}" type="pres">
      <dgm:prSet presAssocID="{070D51B3-C693-4D93-A2E6-FE792FA9472E}" presName="spaceRect" presStyleCnt="0"/>
      <dgm:spPr/>
    </dgm:pt>
    <dgm:pt modelId="{756F827D-3F55-435B-8BBD-82DA42DA7FC9}" type="pres">
      <dgm:prSet presAssocID="{070D51B3-C693-4D93-A2E6-FE792FA9472E}" presName="textRect" presStyleLbl="revTx" presStyleIdx="2" presStyleCnt="4" custLinFactY="29355" custLinFactNeighborX="22825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680AF2E-73B3-450D-821A-4F0D9D4855C2}" type="pres">
      <dgm:prSet presAssocID="{7A86C355-9482-4D6C-836B-08A62A471265}" presName="sibTrans" presStyleCnt="0"/>
      <dgm:spPr/>
    </dgm:pt>
    <dgm:pt modelId="{68911FAA-04DF-4DA7-B6A9-9CF7946E37ED}" type="pres">
      <dgm:prSet presAssocID="{0A758D54-3C3A-48D5-8C98-9EB6EDAF6D2C}" presName="compNode" presStyleCnt="0"/>
      <dgm:spPr/>
    </dgm:pt>
    <dgm:pt modelId="{DE8944B2-7E71-4ED6-BA7F-BC6512448224}" type="pres">
      <dgm:prSet presAssocID="{0A758D54-3C3A-48D5-8C98-9EB6EDAF6D2C}" presName="iconBgRect" presStyleLbl="bgShp" presStyleIdx="3" presStyleCnt="4" custLinFactNeighborX="85283" custLinFactNeighborY="-4399"/>
      <dgm:spPr>
        <a:noFill/>
        <a:ln>
          <a:noFill/>
        </a:ln>
      </dgm:spPr>
    </dgm:pt>
    <dgm:pt modelId="{148D6917-E955-44FE-9F4C-E870A7154B59}" type="pres">
      <dgm:prSet presAssocID="{0A758D54-3C3A-48D5-8C98-9EB6EDAF6D2C}" presName="iconRect" presStyleLbl="node1" presStyleIdx="3" presStyleCnt="4" custLinFactX="-84796" custLinFactY="119193" custLinFactNeighborX="-100000" custLinFactNeighborY="2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5"/>
        </a:ext>
      </dgm:extLst>
    </dgm:pt>
    <dgm:pt modelId="{F449BF24-D7B3-428D-B28C-2DA3E4B3A978}" type="pres">
      <dgm:prSet presAssocID="{0A758D54-3C3A-48D5-8C98-9EB6EDAF6D2C}" presName="spaceRect" presStyleCnt="0"/>
      <dgm:spPr/>
    </dgm:pt>
    <dgm:pt modelId="{9929AB59-902C-4072-9CE6-CDA4070D3442}" type="pres">
      <dgm:prSet presAssocID="{0A758D54-3C3A-48D5-8C98-9EB6EDAF6D2C}" presName="textRect" presStyleLbl="revTx" presStyleIdx="3" presStyleCnt="4" custScaleX="258409" custLinFactNeighborX="0" custLinFactNeighborY="-6708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9EF6D-4875-470F-B724-D88D08DC56CB}" srcId="{05A41656-CC6E-4F1F-9253-07C89D66C5D1}" destId="{96D9A813-1FE8-4206-8901-F2B4BEBD7F98}" srcOrd="0" destOrd="0" parTransId="{EC4430BD-88AE-4136-9681-AB477301E409}" sibTransId="{994ED84C-FCD0-4684-B696-06EF82661C61}"/>
    <dgm:cxn modelId="{A67796AA-5AC0-4DC1-9842-9DF1D40FA2D2}" srcId="{05A41656-CC6E-4F1F-9253-07C89D66C5D1}" destId="{070D51B3-C693-4D93-A2E6-FE792FA9472E}" srcOrd="2" destOrd="0" parTransId="{0B139495-EBE5-4C75-B2D4-FED5833C6D07}" sibTransId="{7A86C355-9482-4D6C-836B-08A62A471265}"/>
    <dgm:cxn modelId="{ACED58B9-CF49-494D-9D68-4CB8E04CA625}" type="presOf" srcId="{070D51B3-C693-4D93-A2E6-FE792FA9472E}" destId="{756F827D-3F55-435B-8BBD-82DA42DA7FC9}" srcOrd="0" destOrd="0" presId="urn:microsoft.com/office/officeart/2018/5/layout/IconCircleLabelList"/>
    <dgm:cxn modelId="{FB1085F7-068A-4C30-999D-0E0C71A1B69D}" type="presOf" srcId="{05A41656-CC6E-4F1F-9253-07C89D66C5D1}" destId="{B7C095C0-36C2-4C04-AE02-9957FA920377}" srcOrd="0" destOrd="0" presId="urn:microsoft.com/office/officeart/2018/5/layout/IconCircleLabelList"/>
    <dgm:cxn modelId="{0B21E911-7A8E-4833-82A9-E230317DC707}" srcId="{05A41656-CC6E-4F1F-9253-07C89D66C5D1}" destId="{0A758D54-3C3A-48D5-8C98-9EB6EDAF6D2C}" srcOrd="3" destOrd="0" parTransId="{363D75D2-697A-4A42-A89F-4F7091D22FDF}" sibTransId="{FD578589-9777-4420-B1B2-639744F6B9B3}"/>
    <dgm:cxn modelId="{EB968E55-76C4-4C1D-8B1C-3A5FD9E2A3A6}" srcId="{05A41656-CC6E-4F1F-9253-07C89D66C5D1}" destId="{F80435E9-7728-42EC-AF6A-98195AF4F03C}" srcOrd="1" destOrd="0" parTransId="{E8082F13-57CD-4E26-A482-747F094F6B13}" sibTransId="{6053A136-4CEC-4172-AA4B-7030802DAE86}"/>
    <dgm:cxn modelId="{FD3561BA-6B97-4D74-9565-D7857246B3C9}" type="presOf" srcId="{F80435E9-7728-42EC-AF6A-98195AF4F03C}" destId="{97EE3AF3-DB8C-4B32-B671-D457950167E5}" srcOrd="0" destOrd="0" presId="urn:microsoft.com/office/officeart/2018/5/layout/IconCircleLabelList"/>
    <dgm:cxn modelId="{48FEF902-4815-4C9C-8550-094BA8BF41C4}" type="presOf" srcId="{96D9A813-1FE8-4206-8901-F2B4BEBD7F98}" destId="{4452593C-9016-4703-B2CE-91E86E54EBBB}" srcOrd="0" destOrd="0" presId="urn:microsoft.com/office/officeart/2018/5/layout/IconCircleLabelList"/>
    <dgm:cxn modelId="{4B1A17E5-C0BE-4147-8A1A-7EAA736CB5C1}" type="presOf" srcId="{0A758D54-3C3A-48D5-8C98-9EB6EDAF6D2C}" destId="{9929AB59-902C-4072-9CE6-CDA4070D3442}" srcOrd="0" destOrd="0" presId="urn:microsoft.com/office/officeart/2018/5/layout/IconCircleLabelList"/>
    <dgm:cxn modelId="{09D764E1-9042-4B22-9B4D-9197916D5F90}" type="presParOf" srcId="{B7C095C0-36C2-4C04-AE02-9957FA920377}" destId="{EE99E0CF-E818-4AEB-B297-B5054C346243}" srcOrd="0" destOrd="0" presId="urn:microsoft.com/office/officeart/2018/5/layout/IconCircleLabelList"/>
    <dgm:cxn modelId="{17945CAC-BACD-4CAB-8139-C73B39EFD53D}" type="presParOf" srcId="{EE99E0CF-E818-4AEB-B297-B5054C346243}" destId="{F5562B05-6B0A-4D9A-910A-BCDB0C5A3197}" srcOrd="0" destOrd="0" presId="urn:microsoft.com/office/officeart/2018/5/layout/IconCircleLabelList"/>
    <dgm:cxn modelId="{E2A772B8-D70D-46C4-A1DA-CAA1EF9CEA12}" type="presParOf" srcId="{EE99E0CF-E818-4AEB-B297-B5054C346243}" destId="{11661224-B66E-4D94-9221-25956DB1E0BA}" srcOrd="1" destOrd="0" presId="urn:microsoft.com/office/officeart/2018/5/layout/IconCircleLabelList"/>
    <dgm:cxn modelId="{61709C21-C004-4AB4-A568-7D995FEBC106}" type="presParOf" srcId="{EE99E0CF-E818-4AEB-B297-B5054C346243}" destId="{5BA2F0C7-0BAA-400D-B6F0-5B70D07EC5E4}" srcOrd="2" destOrd="0" presId="urn:microsoft.com/office/officeart/2018/5/layout/IconCircleLabelList"/>
    <dgm:cxn modelId="{A72D6E97-E13F-445A-8599-60732BEF0C39}" type="presParOf" srcId="{EE99E0CF-E818-4AEB-B297-B5054C346243}" destId="{4452593C-9016-4703-B2CE-91E86E54EBBB}" srcOrd="3" destOrd="0" presId="urn:microsoft.com/office/officeart/2018/5/layout/IconCircleLabelList"/>
    <dgm:cxn modelId="{10F5E33B-92B6-4B94-AC7E-06723A7F0D3C}" type="presParOf" srcId="{B7C095C0-36C2-4C04-AE02-9957FA920377}" destId="{C730AB47-DCC1-461F-8F76-FA547040B9A7}" srcOrd="1" destOrd="0" presId="urn:microsoft.com/office/officeart/2018/5/layout/IconCircleLabelList"/>
    <dgm:cxn modelId="{BBC5283D-5269-45F7-B9CB-90ADC37A6E17}" type="presParOf" srcId="{B7C095C0-36C2-4C04-AE02-9957FA920377}" destId="{E2A20DC1-5A0C-4B81-AE9A-AAA418273804}" srcOrd="2" destOrd="0" presId="urn:microsoft.com/office/officeart/2018/5/layout/IconCircleLabelList"/>
    <dgm:cxn modelId="{8B5355A2-DCB2-486D-BEA7-CB215F90046E}" type="presParOf" srcId="{E2A20DC1-5A0C-4B81-AE9A-AAA418273804}" destId="{7C8081BC-05E3-4282-A295-C861200761AB}" srcOrd="0" destOrd="0" presId="urn:microsoft.com/office/officeart/2018/5/layout/IconCircleLabelList"/>
    <dgm:cxn modelId="{EDD9ECD7-B6BB-428E-AB81-E4F10AD6C853}" type="presParOf" srcId="{E2A20DC1-5A0C-4B81-AE9A-AAA418273804}" destId="{2F275828-AFEC-4A40-AEE4-44633ADD5A50}" srcOrd="1" destOrd="0" presId="urn:microsoft.com/office/officeart/2018/5/layout/IconCircleLabelList"/>
    <dgm:cxn modelId="{9C1FF232-A9A7-4B00-B26A-28EBDB2CCA4F}" type="presParOf" srcId="{E2A20DC1-5A0C-4B81-AE9A-AAA418273804}" destId="{D5A7B0F1-09BA-43EC-91F2-F67D045DB223}" srcOrd="2" destOrd="0" presId="urn:microsoft.com/office/officeart/2018/5/layout/IconCircleLabelList"/>
    <dgm:cxn modelId="{BB6A22AB-26F0-4833-B53B-9AAC07CA719C}" type="presParOf" srcId="{E2A20DC1-5A0C-4B81-AE9A-AAA418273804}" destId="{97EE3AF3-DB8C-4B32-B671-D457950167E5}" srcOrd="3" destOrd="0" presId="urn:microsoft.com/office/officeart/2018/5/layout/IconCircleLabelList"/>
    <dgm:cxn modelId="{4F74C5FA-5571-4C59-AF11-66781283879F}" type="presParOf" srcId="{B7C095C0-36C2-4C04-AE02-9957FA920377}" destId="{F511E0AF-29B2-49D6-82E2-B822C72CB64E}" srcOrd="3" destOrd="0" presId="urn:microsoft.com/office/officeart/2018/5/layout/IconCircleLabelList"/>
    <dgm:cxn modelId="{24C7E76C-32C8-4D37-A653-B6A1DE6A948E}" type="presParOf" srcId="{B7C095C0-36C2-4C04-AE02-9957FA920377}" destId="{591C53B0-A36F-4063-8F4C-9C4DA41551F9}" srcOrd="4" destOrd="0" presId="urn:microsoft.com/office/officeart/2018/5/layout/IconCircleLabelList"/>
    <dgm:cxn modelId="{14147BB7-1EB8-47E5-B126-CEC4C8300461}" type="presParOf" srcId="{591C53B0-A36F-4063-8F4C-9C4DA41551F9}" destId="{91969B57-7816-4D92-A3FC-C94A786CFC80}" srcOrd="0" destOrd="0" presId="urn:microsoft.com/office/officeart/2018/5/layout/IconCircleLabelList"/>
    <dgm:cxn modelId="{6CD4E2CF-DA1E-44B0-988F-2166F007083E}" type="presParOf" srcId="{591C53B0-A36F-4063-8F4C-9C4DA41551F9}" destId="{BC07A589-BBC6-4E11-A6DD-34A37943221F}" srcOrd="1" destOrd="0" presId="urn:microsoft.com/office/officeart/2018/5/layout/IconCircleLabelList"/>
    <dgm:cxn modelId="{B89D060D-2A76-4F78-A8E5-19AD0D61D234}" type="presParOf" srcId="{591C53B0-A36F-4063-8F4C-9C4DA41551F9}" destId="{BB185041-43F6-4DC4-B97F-2E78F0B35F7C}" srcOrd="2" destOrd="0" presId="urn:microsoft.com/office/officeart/2018/5/layout/IconCircleLabelList"/>
    <dgm:cxn modelId="{D1E6A6D2-DF01-44C0-B0BD-24C791D34121}" type="presParOf" srcId="{591C53B0-A36F-4063-8F4C-9C4DA41551F9}" destId="{756F827D-3F55-435B-8BBD-82DA42DA7FC9}" srcOrd="3" destOrd="0" presId="urn:microsoft.com/office/officeart/2018/5/layout/IconCircleLabelList"/>
    <dgm:cxn modelId="{69E7EF74-81C8-4CF6-B7F0-F08A1DD21031}" type="presParOf" srcId="{B7C095C0-36C2-4C04-AE02-9957FA920377}" destId="{D680AF2E-73B3-450D-821A-4F0D9D4855C2}" srcOrd="5" destOrd="0" presId="urn:microsoft.com/office/officeart/2018/5/layout/IconCircleLabelList"/>
    <dgm:cxn modelId="{37578C57-96BD-49A6-948F-77C493A60D14}" type="presParOf" srcId="{B7C095C0-36C2-4C04-AE02-9957FA920377}" destId="{68911FAA-04DF-4DA7-B6A9-9CF7946E37ED}" srcOrd="6" destOrd="0" presId="urn:microsoft.com/office/officeart/2018/5/layout/IconCircleLabelList"/>
    <dgm:cxn modelId="{23D069DE-050E-49B2-9110-6BACA7F5D506}" type="presParOf" srcId="{68911FAA-04DF-4DA7-B6A9-9CF7946E37ED}" destId="{DE8944B2-7E71-4ED6-BA7F-BC6512448224}" srcOrd="0" destOrd="0" presId="urn:microsoft.com/office/officeart/2018/5/layout/IconCircleLabelList"/>
    <dgm:cxn modelId="{28A0B619-C324-4FD2-B257-92B4E298B5EE}" type="presParOf" srcId="{68911FAA-04DF-4DA7-B6A9-9CF7946E37ED}" destId="{148D6917-E955-44FE-9F4C-E870A7154B59}" srcOrd="1" destOrd="0" presId="urn:microsoft.com/office/officeart/2018/5/layout/IconCircleLabelList"/>
    <dgm:cxn modelId="{9C1FBED2-766B-4F6B-9EA4-F42DEEA2BFA0}" type="presParOf" srcId="{68911FAA-04DF-4DA7-B6A9-9CF7946E37ED}" destId="{F449BF24-D7B3-428D-B28C-2DA3E4B3A978}" srcOrd="2" destOrd="0" presId="urn:microsoft.com/office/officeart/2018/5/layout/IconCircleLabelList"/>
    <dgm:cxn modelId="{18454256-BC6B-477A-B0CB-3BC594090490}" type="presParOf" srcId="{68911FAA-04DF-4DA7-B6A9-9CF7946E37ED}" destId="{9929AB59-902C-4072-9CE6-CDA4070D344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33378-4770-44E0-B400-A7165F0908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4C84F3-D91F-423D-9CB8-07490806F836}">
      <dgm:prSet/>
      <dgm:spPr/>
      <dgm:t>
        <a:bodyPr/>
        <a:lstStyle/>
        <a:p>
          <a:pPr>
            <a:defRPr cap="all"/>
          </a:pPr>
          <a:r>
            <a:rPr lang="en-GB"/>
            <a:t>Educator’s Guide</a:t>
          </a:r>
          <a:endParaRPr lang="en-US"/>
        </a:p>
      </dgm:t>
    </dgm:pt>
    <dgm:pt modelId="{63125E7B-1AD4-4A96-A43D-02CAC785CEFC}" type="parTrans" cxnId="{628ECC29-476B-4600-A2B8-27ABBBD6FD21}">
      <dgm:prSet/>
      <dgm:spPr/>
      <dgm:t>
        <a:bodyPr/>
        <a:lstStyle/>
        <a:p>
          <a:endParaRPr lang="en-US"/>
        </a:p>
      </dgm:t>
    </dgm:pt>
    <dgm:pt modelId="{C9DBBC71-1E95-4542-A98D-66FD1F49EA79}" type="sibTrans" cxnId="{628ECC29-476B-4600-A2B8-27ABBBD6FD21}">
      <dgm:prSet/>
      <dgm:spPr/>
      <dgm:t>
        <a:bodyPr/>
        <a:lstStyle/>
        <a:p>
          <a:endParaRPr lang="en-US"/>
        </a:p>
      </dgm:t>
    </dgm:pt>
    <dgm:pt modelId="{F2D5FA18-ED29-417C-9C67-A5628B41AEEF}">
      <dgm:prSet/>
      <dgm:spPr/>
      <dgm:t>
        <a:bodyPr/>
        <a:lstStyle/>
        <a:p>
          <a:pPr>
            <a:defRPr cap="all"/>
          </a:pPr>
          <a:r>
            <a:rPr lang="en-GB"/>
            <a:t>Learner Notes</a:t>
          </a:r>
          <a:endParaRPr lang="en-US"/>
        </a:p>
      </dgm:t>
    </dgm:pt>
    <dgm:pt modelId="{9F25B0EE-A7AB-43EA-A207-8BA689420B5E}" type="parTrans" cxnId="{E17E9255-CE90-42A9-810D-A952255448F6}">
      <dgm:prSet/>
      <dgm:spPr/>
      <dgm:t>
        <a:bodyPr/>
        <a:lstStyle/>
        <a:p>
          <a:endParaRPr lang="en-US"/>
        </a:p>
      </dgm:t>
    </dgm:pt>
    <dgm:pt modelId="{3AAE6234-2168-4681-B212-4D92CF4C1480}" type="sibTrans" cxnId="{E17E9255-CE90-42A9-810D-A952255448F6}">
      <dgm:prSet/>
      <dgm:spPr/>
      <dgm:t>
        <a:bodyPr/>
        <a:lstStyle/>
        <a:p>
          <a:endParaRPr lang="en-US"/>
        </a:p>
      </dgm:t>
    </dgm:pt>
    <dgm:pt modelId="{BD4973E1-6180-4C30-B1FC-D297E9B461A2}">
      <dgm:prSet/>
      <dgm:spPr/>
      <dgm:t>
        <a:bodyPr/>
        <a:lstStyle/>
        <a:p>
          <a:pPr>
            <a:defRPr cap="all"/>
          </a:pPr>
          <a:r>
            <a:rPr lang="en-GB"/>
            <a:t>Practical Exercises</a:t>
          </a:r>
          <a:endParaRPr lang="en-US"/>
        </a:p>
      </dgm:t>
    </dgm:pt>
    <dgm:pt modelId="{59632982-F20E-4841-95A7-D6D923388AC7}" type="parTrans" cxnId="{67A8EA70-993E-43B5-A1B6-5C0C6CFD6A0B}">
      <dgm:prSet/>
      <dgm:spPr/>
      <dgm:t>
        <a:bodyPr/>
        <a:lstStyle/>
        <a:p>
          <a:endParaRPr lang="en-US"/>
        </a:p>
      </dgm:t>
    </dgm:pt>
    <dgm:pt modelId="{EDCB5191-ACB4-4682-B46B-FB814CE3F83E}" type="sibTrans" cxnId="{67A8EA70-993E-43B5-A1B6-5C0C6CFD6A0B}">
      <dgm:prSet/>
      <dgm:spPr/>
      <dgm:t>
        <a:bodyPr/>
        <a:lstStyle/>
        <a:p>
          <a:endParaRPr lang="en-US"/>
        </a:p>
      </dgm:t>
    </dgm:pt>
    <dgm:pt modelId="{DE77B095-BF54-4DD6-A727-4D31EA2BE330}">
      <dgm:prSet/>
      <dgm:spPr/>
      <dgm:t>
        <a:bodyPr/>
        <a:lstStyle/>
        <a:p>
          <a:pPr>
            <a:defRPr cap="all"/>
          </a:pPr>
          <a:r>
            <a:rPr lang="en-GB"/>
            <a:t>Written Exercises</a:t>
          </a:r>
          <a:endParaRPr lang="en-US"/>
        </a:p>
      </dgm:t>
    </dgm:pt>
    <dgm:pt modelId="{3B123E9E-24B5-4DFE-BF97-4E68DA9AF22D}" type="parTrans" cxnId="{6106672E-B608-44C8-806F-9B81CE305A3F}">
      <dgm:prSet/>
      <dgm:spPr/>
      <dgm:t>
        <a:bodyPr/>
        <a:lstStyle/>
        <a:p>
          <a:endParaRPr lang="en-US"/>
        </a:p>
      </dgm:t>
    </dgm:pt>
    <dgm:pt modelId="{50535B1F-B3B7-497E-B7DB-7260F0CC9C21}" type="sibTrans" cxnId="{6106672E-B608-44C8-806F-9B81CE305A3F}">
      <dgm:prSet/>
      <dgm:spPr/>
      <dgm:t>
        <a:bodyPr/>
        <a:lstStyle/>
        <a:p>
          <a:endParaRPr lang="en-US"/>
        </a:p>
      </dgm:t>
    </dgm:pt>
    <dgm:pt modelId="{930A5C30-FD34-4A07-A6FD-0073C9348624}">
      <dgm:prSet/>
      <dgm:spPr/>
      <dgm:t>
        <a:bodyPr/>
        <a:lstStyle/>
        <a:p>
          <a:pPr>
            <a:defRPr cap="all"/>
          </a:pPr>
          <a:r>
            <a:rPr lang="en-GB"/>
            <a:t>Formative Assessment</a:t>
          </a:r>
          <a:endParaRPr lang="en-US"/>
        </a:p>
      </dgm:t>
    </dgm:pt>
    <dgm:pt modelId="{4CEACB1E-330E-4BA3-B403-5AC23A9F0B71}" type="parTrans" cxnId="{CE1D471E-2534-4C28-B6C9-D219F5278283}">
      <dgm:prSet/>
      <dgm:spPr/>
      <dgm:t>
        <a:bodyPr/>
        <a:lstStyle/>
        <a:p>
          <a:endParaRPr lang="en-US"/>
        </a:p>
      </dgm:t>
    </dgm:pt>
    <dgm:pt modelId="{48EBBF03-9E23-4EA9-846A-13A61FD8290A}" type="sibTrans" cxnId="{CE1D471E-2534-4C28-B6C9-D219F5278283}">
      <dgm:prSet/>
      <dgm:spPr/>
      <dgm:t>
        <a:bodyPr/>
        <a:lstStyle/>
        <a:p>
          <a:endParaRPr lang="en-US"/>
        </a:p>
      </dgm:t>
    </dgm:pt>
    <dgm:pt modelId="{E479BCB8-CFB1-4E68-A93A-4D381B10BDBA}">
      <dgm:prSet/>
      <dgm:spPr/>
      <dgm:t>
        <a:bodyPr/>
        <a:lstStyle/>
        <a:p>
          <a:pPr>
            <a:defRPr cap="all"/>
          </a:pPr>
          <a:r>
            <a:rPr lang="en-GB"/>
            <a:t>Support Pack for Digital Forensics</a:t>
          </a:r>
          <a:endParaRPr lang="en-US"/>
        </a:p>
      </dgm:t>
    </dgm:pt>
    <dgm:pt modelId="{4F95497C-BE01-41BC-96E7-F392F8D4E1E2}" type="parTrans" cxnId="{815C50E8-F511-4712-9566-F2FF007CDAC5}">
      <dgm:prSet/>
      <dgm:spPr/>
      <dgm:t>
        <a:bodyPr/>
        <a:lstStyle/>
        <a:p>
          <a:endParaRPr lang="en-US"/>
        </a:p>
      </dgm:t>
    </dgm:pt>
    <dgm:pt modelId="{EA039C6E-5A2A-4FCB-8274-3DC898686F31}" type="sibTrans" cxnId="{815C50E8-F511-4712-9566-F2FF007CDAC5}">
      <dgm:prSet/>
      <dgm:spPr/>
      <dgm:t>
        <a:bodyPr/>
        <a:lstStyle/>
        <a:p>
          <a:endParaRPr lang="en-US"/>
        </a:p>
      </dgm:t>
    </dgm:pt>
    <dgm:pt modelId="{31E92F14-8DC7-4A51-9AE4-E909878F70CB}">
      <dgm:prSet/>
      <dgm:spPr/>
      <dgm:t>
        <a:bodyPr/>
        <a:lstStyle/>
        <a:p>
          <a:pPr>
            <a:defRPr cap="all"/>
          </a:pPr>
          <a:r>
            <a:rPr lang="en-GB"/>
            <a:t>YouTube Channel</a:t>
          </a:r>
          <a:endParaRPr lang="en-US"/>
        </a:p>
      </dgm:t>
    </dgm:pt>
    <dgm:pt modelId="{C0E5E184-0EB9-4BED-9953-41E7C0442E53}" type="parTrans" cxnId="{EA736BB1-CF21-4002-B861-DBD58DEE30F6}">
      <dgm:prSet/>
      <dgm:spPr/>
      <dgm:t>
        <a:bodyPr/>
        <a:lstStyle/>
        <a:p>
          <a:endParaRPr lang="en-US"/>
        </a:p>
      </dgm:t>
    </dgm:pt>
    <dgm:pt modelId="{A68D0779-D846-4EA8-B896-705FE5793A9E}" type="sibTrans" cxnId="{EA736BB1-CF21-4002-B861-DBD58DEE30F6}">
      <dgm:prSet/>
      <dgm:spPr/>
      <dgm:t>
        <a:bodyPr/>
        <a:lstStyle/>
        <a:p>
          <a:endParaRPr lang="en-US"/>
        </a:p>
      </dgm:t>
    </dgm:pt>
    <dgm:pt modelId="{0DB64B8E-946C-4942-BE08-99D46E019E00}">
      <dgm:prSet/>
      <dgm:spPr/>
      <dgm:t>
        <a:bodyPr/>
        <a:lstStyle/>
        <a:p>
          <a:pPr>
            <a:defRPr cap="all"/>
          </a:pPr>
          <a:r>
            <a:rPr lang="en-GB"/>
            <a:t>Yammer Group</a:t>
          </a:r>
          <a:endParaRPr lang="en-US"/>
        </a:p>
      </dgm:t>
    </dgm:pt>
    <dgm:pt modelId="{54AF9DFC-1494-4F3C-BCC0-B67D8CA0E3E7}" type="parTrans" cxnId="{BF6274E7-ACBB-407F-AA26-E47DAC5823BA}">
      <dgm:prSet/>
      <dgm:spPr/>
      <dgm:t>
        <a:bodyPr/>
        <a:lstStyle/>
        <a:p>
          <a:endParaRPr lang="en-US"/>
        </a:p>
      </dgm:t>
    </dgm:pt>
    <dgm:pt modelId="{7C5848AC-C527-4D0E-B0D9-FD045A2938C7}" type="sibTrans" cxnId="{BF6274E7-ACBB-407F-AA26-E47DAC5823BA}">
      <dgm:prSet/>
      <dgm:spPr/>
      <dgm:t>
        <a:bodyPr/>
        <a:lstStyle/>
        <a:p>
          <a:endParaRPr lang="en-US"/>
        </a:p>
      </dgm:t>
    </dgm:pt>
    <dgm:pt modelId="{62C27D09-48EE-446F-B2B3-9B645010E44E}" type="pres">
      <dgm:prSet presAssocID="{EA233378-4770-44E0-B400-A7165F0908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0E429-2760-43DA-BA92-2DD1C91A47ED}" type="pres">
      <dgm:prSet presAssocID="{A24C84F3-D91F-423D-9CB8-07490806F836}" presName="compNode" presStyleCnt="0"/>
      <dgm:spPr/>
    </dgm:pt>
    <dgm:pt modelId="{69A92431-9556-4F40-8452-6AE37F307EA3}" type="pres">
      <dgm:prSet presAssocID="{A24C84F3-D91F-423D-9CB8-07490806F836}" presName="iconBgRect" presStyleLbl="bgShp" presStyleIdx="0" presStyleCnt="8"/>
      <dgm:spPr>
        <a:solidFill>
          <a:schemeClr val="accent4">
            <a:lumMod val="60000"/>
            <a:lumOff val="40000"/>
          </a:schemeClr>
        </a:solidFill>
      </dgm:spPr>
    </dgm:pt>
    <dgm:pt modelId="{23C89F2C-7C32-4C78-A1B9-966DEDED83CC}" type="pres">
      <dgm:prSet presAssocID="{A24C84F3-D91F-423D-9CB8-07490806F83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44942FA-0052-4D70-ACCE-BB9C2F665A6C}" type="pres">
      <dgm:prSet presAssocID="{A24C84F3-D91F-423D-9CB8-07490806F836}" presName="spaceRect" presStyleCnt="0"/>
      <dgm:spPr/>
    </dgm:pt>
    <dgm:pt modelId="{3B7CCF90-800E-4D0D-B7BC-149A48055F22}" type="pres">
      <dgm:prSet presAssocID="{A24C84F3-D91F-423D-9CB8-07490806F836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BC5237B-2CD1-4927-AFBE-E4A23123BA99}" type="pres">
      <dgm:prSet presAssocID="{C9DBBC71-1E95-4542-A98D-66FD1F49EA79}" presName="sibTrans" presStyleCnt="0"/>
      <dgm:spPr/>
    </dgm:pt>
    <dgm:pt modelId="{D59919A4-CFBF-4DCB-9135-CD82A3D39F6A}" type="pres">
      <dgm:prSet presAssocID="{F2D5FA18-ED29-417C-9C67-A5628B41AEEF}" presName="compNode" presStyleCnt="0"/>
      <dgm:spPr/>
    </dgm:pt>
    <dgm:pt modelId="{2E94FA4A-967F-493B-893B-88990138C781}" type="pres">
      <dgm:prSet presAssocID="{F2D5FA18-ED29-417C-9C67-A5628B41AEEF}" presName="iconBgRect" presStyleLbl="bgShp" presStyleIdx="1" presStyleCnt="8"/>
      <dgm:spPr>
        <a:solidFill>
          <a:schemeClr val="accent6">
            <a:lumMod val="40000"/>
            <a:lumOff val="60000"/>
          </a:schemeClr>
        </a:solidFill>
      </dgm:spPr>
    </dgm:pt>
    <dgm:pt modelId="{ADCA19A7-FE11-4B27-8713-9294066A756D}" type="pres">
      <dgm:prSet presAssocID="{F2D5FA18-ED29-417C-9C67-A5628B41AEE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7B95ACE-7687-47B8-A303-1EAB1466FABF}" type="pres">
      <dgm:prSet presAssocID="{F2D5FA18-ED29-417C-9C67-A5628B41AEEF}" presName="spaceRect" presStyleCnt="0"/>
      <dgm:spPr/>
    </dgm:pt>
    <dgm:pt modelId="{6E3BFA59-9333-4C00-A483-88DD6A3EA238}" type="pres">
      <dgm:prSet presAssocID="{F2D5FA18-ED29-417C-9C67-A5628B41AEEF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8BA4A47-20E4-484C-8DC8-37D32D3F78E1}" type="pres">
      <dgm:prSet presAssocID="{3AAE6234-2168-4681-B212-4D92CF4C1480}" presName="sibTrans" presStyleCnt="0"/>
      <dgm:spPr/>
    </dgm:pt>
    <dgm:pt modelId="{DEAA736B-3EED-49F3-AEFE-3643B5C45E78}" type="pres">
      <dgm:prSet presAssocID="{BD4973E1-6180-4C30-B1FC-D297E9B461A2}" presName="compNode" presStyleCnt="0"/>
      <dgm:spPr/>
    </dgm:pt>
    <dgm:pt modelId="{4EB8A163-CF70-415A-9E01-EC73992B5794}" type="pres">
      <dgm:prSet presAssocID="{BD4973E1-6180-4C30-B1FC-D297E9B461A2}" presName="iconBgRect" presStyleLbl="bgShp" presStyleIdx="2" presStyleCnt="8"/>
      <dgm:spPr>
        <a:solidFill>
          <a:srgbClr val="FFFF00"/>
        </a:solidFill>
      </dgm:spPr>
    </dgm:pt>
    <dgm:pt modelId="{F06BF771-40D5-45CD-9E06-849428E52791}" type="pres">
      <dgm:prSet presAssocID="{BD4973E1-6180-4C30-B1FC-D297E9B461A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F7B35A4-AF4A-4655-8E93-691221F35BD8}" type="pres">
      <dgm:prSet presAssocID="{BD4973E1-6180-4C30-B1FC-D297E9B461A2}" presName="spaceRect" presStyleCnt="0"/>
      <dgm:spPr/>
    </dgm:pt>
    <dgm:pt modelId="{D4B1EFDA-2ABD-4221-BA7C-FC46DF297D94}" type="pres">
      <dgm:prSet presAssocID="{BD4973E1-6180-4C30-B1FC-D297E9B461A2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9FFA96A-E773-4C40-BFDA-079FE552F6D7}" type="pres">
      <dgm:prSet presAssocID="{EDCB5191-ACB4-4682-B46B-FB814CE3F83E}" presName="sibTrans" presStyleCnt="0"/>
      <dgm:spPr/>
    </dgm:pt>
    <dgm:pt modelId="{FD16E28E-0656-4375-8168-9D525199B951}" type="pres">
      <dgm:prSet presAssocID="{DE77B095-BF54-4DD6-A727-4D31EA2BE330}" presName="compNode" presStyleCnt="0"/>
      <dgm:spPr/>
    </dgm:pt>
    <dgm:pt modelId="{78C9CCBA-ADD4-4412-BF99-7607C0E9AA62}" type="pres">
      <dgm:prSet presAssocID="{DE77B095-BF54-4DD6-A727-4D31EA2BE330}" presName="iconBgRect" presStyleLbl="bgShp" presStyleIdx="3" presStyleCnt="8"/>
      <dgm:spPr>
        <a:solidFill>
          <a:schemeClr val="bg2"/>
        </a:solidFill>
      </dgm:spPr>
    </dgm:pt>
    <dgm:pt modelId="{D1A6F055-02AD-4861-A30E-A15DD2FFC8BE}" type="pres">
      <dgm:prSet presAssocID="{DE77B095-BF54-4DD6-A727-4D31EA2BE33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AF6B33B-BBCF-402E-981D-2A201D3805A3}" type="pres">
      <dgm:prSet presAssocID="{DE77B095-BF54-4DD6-A727-4D31EA2BE330}" presName="spaceRect" presStyleCnt="0"/>
      <dgm:spPr/>
    </dgm:pt>
    <dgm:pt modelId="{593A52D6-9CC0-4A6E-A138-64D02614298F}" type="pres">
      <dgm:prSet presAssocID="{DE77B095-BF54-4DD6-A727-4D31EA2BE330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4332516-14B6-4783-9932-E04A3DE56015}" type="pres">
      <dgm:prSet presAssocID="{50535B1F-B3B7-497E-B7DB-7260F0CC9C21}" presName="sibTrans" presStyleCnt="0"/>
      <dgm:spPr/>
    </dgm:pt>
    <dgm:pt modelId="{B0FB7A1E-4AB7-462A-B16A-C17072152E9C}" type="pres">
      <dgm:prSet presAssocID="{930A5C30-FD34-4A07-A6FD-0073C9348624}" presName="compNode" presStyleCnt="0"/>
      <dgm:spPr/>
    </dgm:pt>
    <dgm:pt modelId="{49FC4C4A-44AF-4CF6-B3A1-6BD71F836566}" type="pres">
      <dgm:prSet presAssocID="{930A5C30-FD34-4A07-A6FD-0073C9348624}" presName="iconBgRect" presStyleLbl="bgShp" presStyleIdx="4" presStyleCnt="8"/>
      <dgm:spPr>
        <a:solidFill>
          <a:schemeClr val="accent5">
            <a:lumMod val="20000"/>
            <a:lumOff val="80000"/>
          </a:schemeClr>
        </a:solidFill>
      </dgm:spPr>
    </dgm:pt>
    <dgm:pt modelId="{162AD619-E8F8-4E4E-898C-15FED4830710}" type="pres">
      <dgm:prSet presAssocID="{930A5C30-FD34-4A07-A6FD-0073C934862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0FA2993-759E-4C84-B485-70F093801B55}" type="pres">
      <dgm:prSet presAssocID="{930A5C30-FD34-4A07-A6FD-0073C9348624}" presName="spaceRect" presStyleCnt="0"/>
      <dgm:spPr/>
    </dgm:pt>
    <dgm:pt modelId="{1BEC565C-218B-45D8-B28E-64EC7F073A26}" type="pres">
      <dgm:prSet presAssocID="{930A5C30-FD34-4A07-A6FD-0073C9348624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0C5D69C-5A3B-4D70-B169-8867B3B12B6A}" type="pres">
      <dgm:prSet presAssocID="{48EBBF03-9E23-4EA9-846A-13A61FD8290A}" presName="sibTrans" presStyleCnt="0"/>
      <dgm:spPr/>
    </dgm:pt>
    <dgm:pt modelId="{C6530CEA-3B7E-4DA0-9A21-9F945AD55223}" type="pres">
      <dgm:prSet presAssocID="{E479BCB8-CFB1-4E68-A93A-4D381B10BDBA}" presName="compNode" presStyleCnt="0"/>
      <dgm:spPr/>
    </dgm:pt>
    <dgm:pt modelId="{08F111BE-C4DF-4D3D-B096-1445A9E300A4}" type="pres">
      <dgm:prSet presAssocID="{E479BCB8-CFB1-4E68-A93A-4D381B10BDBA}" presName="iconBgRect" presStyleLbl="bgShp" presStyleIdx="5" presStyleCnt="8"/>
      <dgm:spPr>
        <a:solidFill>
          <a:schemeClr val="accent4">
            <a:lumMod val="20000"/>
            <a:lumOff val="80000"/>
          </a:schemeClr>
        </a:solidFill>
      </dgm:spPr>
    </dgm:pt>
    <dgm:pt modelId="{E9A201A0-A7F2-4526-8B4D-D4C07CD92D76}" type="pres">
      <dgm:prSet presAssocID="{E479BCB8-CFB1-4E68-A93A-4D381B10BDB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358D3F1B-F722-48A9-9871-ED4E19C2D970}" type="pres">
      <dgm:prSet presAssocID="{E479BCB8-CFB1-4E68-A93A-4D381B10BDBA}" presName="spaceRect" presStyleCnt="0"/>
      <dgm:spPr/>
    </dgm:pt>
    <dgm:pt modelId="{A14C8054-7503-45C8-B186-79089CBC0633}" type="pres">
      <dgm:prSet presAssocID="{E479BCB8-CFB1-4E68-A93A-4D381B10BDBA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292AFE2-758F-43EF-8A38-8C1368E42B88}" type="pres">
      <dgm:prSet presAssocID="{EA039C6E-5A2A-4FCB-8274-3DC898686F31}" presName="sibTrans" presStyleCnt="0"/>
      <dgm:spPr/>
    </dgm:pt>
    <dgm:pt modelId="{A9937E67-2116-45FF-8B13-FC0580E77641}" type="pres">
      <dgm:prSet presAssocID="{31E92F14-8DC7-4A51-9AE4-E909878F70CB}" presName="compNode" presStyleCnt="0"/>
      <dgm:spPr/>
    </dgm:pt>
    <dgm:pt modelId="{F8EF8BBD-C5D7-4CD1-B0F0-B4D892F0E17E}" type="pres">
      <dgm:prSet presAssocID="{31E92F14-8DC7-4A51-9AE4-E909878F70CB}" presName="iconBgRect" presStyleLbl="bgShp" presStyleIdx="6" presStyleCnt="8"/>
      <dgm:spPr>
        <a:solidFill>
          <a:schemeClr val="accent2">
            <a:lumMod val="40000"/>
            <a:lumOff val="60000"/>
          </a:schemeClr>
        </a:solidFill>
      </dgm:spPr>
    </dgm:pt>
    <dgm:pt modelId="{3D75EECB-E599-41B2-84F9-5679663B6F16}" type="pres">
      <dgm:prSet presAssocID="{31E92F14-8DC7-4A51-9AE4-E909878F70C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EA78F2E-4CA6-4FF7-ACFF-BF1DD5765406}" type="pres">
      <dgm:prSet presAssocID="{31E92F14-8DC7-4A51-9AE4-E909878F70CB}" presName="spaceRect" presStyleCnt="0"/>
      <dgm:spPr/>
    </dgm:pt>
    <dgm:pt modelId="{C41ED20E-4041-4A68-8E31-43F0DBFBD03E}" type="pres">
      <dgm:prSet presAssocID="{31E92F14-8DC7-4A51-9AE4-E909878F70CB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2739C6-60CF-4C22-8CDE-232E0A3510EE}" type="pres">
      <dgm:prSet presAssocID="{A68D0779-D846-4EA8-B896-705FE5793A9E}" presName="sibTrans" presStyleCnt="0"/>
      <dgm:spPr/>
    </dgm:pt>
    <dgm:pt modelId="{5B31927A-86C6-4C6D-A753-C04E603E58E8}" type="pres">
      <dgm:prSet presAssocID="{0DB64B8E-946C-4942-BE08-99D46E019E00}" presName="compNode" presStyleCnt="0"/>
      <dgm:spPr/>
    </dgm:pt>
    <dgm:pt modelId="{ADE8664C-54EE-46BE-A41A-0A057E453539}" type="pres">
      <dgm:prSet presAssocID="{0DB64B8E-946C-4942-BE08-99D46E019E00}" presName="iconBgRect" presStyleLbl="bgShp" presStyleIdx="7" presStyleCnt="8"/>
      <dgm:spPr>
        <a:solidFill>
          <a:schemeClr val="accent5">
            <a:lumMod val="20000"/>
            <a:lumOff val="80000"/>
          </a:schemeClr>
        </a:solidFill>
      </dgm:spPr>
    </dgm:pt>
    <dgm:pt modelId="{D6B4D171-DB31-4623-A0B7-5CAF7C809B3F}" type="pres">
      <dgm:prSet presAssocID="{0DB64B8E-946C-4942-BE08-99D46E019E0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180F7A-D484-4C68-8E01-52DC35D75AD9}" type="pres">
      <dgm:prSet presAssocID="{0DB64B8E-946C-4942-BE08-99D46E019E00}" presName="spaceRect" presStyleCnt="0"/>
      <dgm:spPr/>
    </dgm:pt>
    <dgm:pt modelId="{01B45D34-B8B3-424D-9A2B-036CB619E983}" type="pres">
      <dgm:prSet presAssocID="{0DB64B8E-946C-4942-BE08-99D46E019E00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1E606-9817-49F0-B357-2D20A447D47D}" type="presOf" srcId="{BD4973E1-6180-4C30-B1FC-D297E9B461A2}" destId="{D4B1EFDA-2ABD-4221-BA7C-FC46DF297D94}" srcOrd="0" destOrd="0" presId="urn:microsoft.com/office/officeart/2018/5/layout/IconCircleLabelList"/>
    <dgm:cxn modelId="{581E423A-FFFB-4F0F-BEA1-2B0330FEC674}" type="presOf" srcId="{930A5C30-FD34-4A07-A6FD-0073C9348624}" destId="{1BEC565C-218B-45D8-B28E-64EC7F073A26}" srcOrd="0" destOrd="0" presId="urn:microsoft.com/office/officeart/2018/5/layout/IconCircleLabelList"/>
    <dgm:cxn modelId="{A9F73857-F2B4-406A-9C52-5E39878B0786}" type="presOf" srcId="{E479BCB8-CFB1-4E68-A93A-4D381B10BDBA}" destId="{A14C8054-7503-45C8-B186-79089CBC0633}" srcOrd="0" destOrd="0" presId="urn:microsoft.com/office/officeart/2018/5/layout/IconCircleLabelList"/>
    <dgm:cxn modelId="{815C50E8-F511-4712-9566-F2FF007CDAC5}" srcId="{EA233378-4770-44E0-B400-A7165F090807}" destId="{E479BCB8-CFB1-4E68-A93A-4D381B10BDBA}" srcOrd="5" destOrd="0" parTransId="{4F95497C-BE01-41BC-96E7-F392F8D4E1E2}" sibTransId="{EA039C6E-5A2A-4FCB-8274-3DC898686F31}"/>
    <dgm:cxn modelId="{D7944992-801C-4F37-954F-B5E7FD189ABD}" type="presOf" srcId="{A24C84F3-D91F-423D-9CB8-07490806F836}" destId="{3B7CCF90-800E-4D0D-B7BC-149A48055F22}" srcOrd="0" destOrd="0" presId="urn:microsoft.com/office/officeart/2018/5/layout/IconCircleLabelList"/>
    <dgm:cxn modelId="{5482A0C4-0A60-4CC7-BE7D-0B17B8DE2FCA}" type="presOf" srcId="{EA233378-4770-44E0-B400-A7165F090807}" destId="{62C27D09-48EE-446F-B2B3-9B645010E44E}" srcOrd="0" destOrd="0" presId="urn:microsoft.com/office/officeart/2018/5/layout/IconCircleLabelList"/>
    <dgm:cxn modelId="{2261A8A7-B70E-4AFB-8655-0AE29EE4C883}" type="presOf" srcId="{F2D5FA18-ED29-417C-9C67-A5628B41AEEF}" destId="{6E3BFA59-9333-4C00-A483-88DD6A3EA238}" srcOrd="0" destOrd="0" presId="urn:microsoft.com/office/officeart/2018/5/layout/IconCircleLabelList"/>
    <dgm:cxn modelId="{6106672E-B608-44C8-806F-9B81CE305A3F}" srcId="{EA233378-4770-44E0-B400-A7165F090807}" destId="{DE77B095-BF54-4DD6-A727-4D31EA2BE330}" srcOrd="3" destOrd="0" parTransId="{3B123E9E-24B5-4DFE-BF97-4E68DA9AF22D}" sibTransId="{50535B1F-B3B7-497E-B7DB-7260F0CC9C21}"/>
    <dgm:cxn modelId="{628ECC29-476B-4600-A2B8-27ABBBD6FD21}" srcId="{EA233378-4770-44E0-B400-A7165F090807}" destId="{A24C84F3-D91F-423D-9CB8-07490806F836}" srcOrd="0" destOrd="0" parTransId="{63125E7B-1AD4-4A96-A43D-02CAC785CEFC}" sibTransId="{C9DBBC71-1E95-4542-A98D-66FD1F49EA79}"/>
    <dgm:cxn modelId="{812A6547-9772-4C0B-92C5-AA146CD3C187}" type="presOf" srcId="{31E92F14-8DC7-4A51-9AE4-E909878F70CB}" destId="{C41ED20E-4041-4A68-8E31-43F0DBFBD03E}" srcOrd="0" destOrd="0" presId="urn:microsoft.com/office/officeart/2018/5/layout/IconCircleLabelList"/>
    <dgm:cxn modelId="{EA736BB1-CF21-4002-B861-DBD58DEE30F6}" srcId="{EA233378-4770-44E0-B400-A7165F090807}" destId="{31E92F14-8DC7-4A51-9AE4-E909878F70CB}" srcOrd="6" destOrd="0" parTransId="{C0E5E184-0EB9-4BED-9953-41E7C0442E53}" sibTransId="{A68D0779-D846-4EA8-B896-705FE5793A9E}"/>
    <dgm:cxn modelId="{BF6274E7-ACBB-407F-AA26-E47DAC5823BA}" srcId="{EA233378-4770-44E0-B400-A7165F090807}" destId="{0DB64B8E-946C-4942-BE08-99D46E019E00}" srcOrd="7" destOrd="0" parTransId="{54AF9DFC-1494-4F3C-BCC0-B67D8CA0E3E7}" sibTransId="{7C5848AC-C527-4D0E-B0D9-FD045A2938C7}"/>
    <dgm:cxn modelId="{E17E9255-CE90-42A9-810D-A952255448F6}" srcId="{EA233378-4770-44E0-B400-A7165F090807}" destId="{F2D5FA18-ED29-417C-9C67-A5628B41AEEF}" srcOrd="1" destOrd="0" parTransId="{9F25B0EE-A7AB-43EA-A207-8BA689420B5E}" sibTransId="{3AAE6234-2168-4681-B212-4D92CF4C1480}"/>
    <dgm:cxn modelId="{7BDEA686-4C0F-4877-B6DE-32EC3A38F169}" type="presOf" srcId="{DE77B095-BF54-4DD6-A727-4D31EA2BE330}" destId="{593A52D6-9CC0-4A6E-A138-64D02614298F}" srcOrd="0" destOrd="0" presId="urn:microsoft.com/office/officeart/2018/5/layout/IconCircleLabelList"/>
    <dgm:cxn modelId="{67A8EA70-993E-43B5-A1B6-5C0C6CFD6A0B}" srcId="{EA233378-4770-44E0-B400-A7165F090807}" destId="{BD4973E1-6180-4C30-B1FC-D297E9B461A2}" srcOrd="2" destOrd="0" parTransId="{59632982-F20E-4841-95A7-D6D923388AC7}" sibTransId="{EDCB5191-ACB4-4682-B46B-FB814CE3F83E}"/>
    <dgm:cxn modelId="{CE1D471E-2534-4C28-B6C9-D219F5278283}" srcId="{EA233378-4770-44E0-B400-A7165F090807}" destId="{930A5C30-FD34-4A07-A6FD-0073C9348624}" srcOrd="4" destOrd="0" parTransId="{4CEACB1E-330E-4BA3-B403-5AC23A9F0B71}" sibTransId="{48EBBF03-9E23-4EA9-846A-13A61FD8290A}"/>
    <dgm:cxn modelId="{68FA65DE-A040-457B-95FC-D7C157738F9A}" type="presOf" srcId="{0DB64B8E-946C-4942-BE08-99D46E019E00}" destId="{01B45D34-B8B3-424D-9A2B-036CB619E983}" srcOrd="0" destOrd="0" presId="urn:microsoft.com/office/officeart/2018/5/layout/IconCircleLabelList"/>
    <dgm:cxn modelId="{D26C98E9-7C21-4F90-AE72-6AE12ABCAD8E}" type="presParOf" srcId="{62C27D09-48EE-446F-B2B3-9B645010E44E}" destId="{1D60E429-2760-43DA-BA92-2DD1C91A47ED}" srcOrd="0" destOrd="0" presId="urn:microsoft.com/office/officeart/2018/5/layout/IconCircleLabelList"/>
    <dgm:cxn modelId="{5B49E265-49C0-4062-94DE-8418B075B720}" type="presParOf" srcId="{1D60E429-2760-43DA-BA92-2DD1C91A47ED}" destId="{69A92431-9556-4F40-8452-6AE37F307EA3}" srcOrd="0" destOrd="0" presId="urn:microsoft.com/office/officeart/2018/5/layout/IconCircleLabelList"/>
    <dgm:cxn modelId="{8F28CDB8-8EA0-40CC-BD07-921DEE6F1A5A}" type="presParOf" srcId="{1D60E429-2760-43DA-BA92-2DD1C91A47ED}" destId="{23C89F2C-7C32-4C78-A1B9-966DEDED83CC}" srcOrd="1" destOrd="0" presId="urn:microsoft.com/office/officeart/2018/5/layout/IconCircleLabelList"/>
    <dgm:cxn modelId="{58FBEC76-44EB-4089-ABF1-F4C88EA66516}" type="presParOf" srcId="{1D60E429-2760-43DA-BA92-2DD1C91A47ED}" destId="{F44942FA-0052-4D70-ACCE-BB9C2F665A6C}" srcOrd="2" destOrd="0" presId="urn:microsoft.com/office/officeart/2018/5/layout/IconCircleLabelList"/>
    <dgm:cxn modelId="{581940B8-3E53-47DA-89CD-D196EE7153AF}" type="presParOf" srcId="{1D60E429-2760-43DA-BA92-2DD1C91A47ED}" destId="{3B7CCF90-800E-4D0D-B7BC-149A48055F22}" srcOrd="3" destOrd="0" presId="urn:microsoft.com/office/officeart/2018/5/layout/IconCircleLabelList"/>
    <dgm:cxn modelId="{283F3F49-DAF2-4FB0-B724-452485DF781C}" type="presParOf" srcId="{62C27D09-48EE-446F-B2B3-9B645010E44E}" destId="{CBC5237B-2CD1-4927-AFBE-E4A23123BA99}" srcOrd="1" destOrd="0" presId="urn:microsoft.com/office/officeart/2018/5/layout/IconCircleLabelList"/>
    <dgm:cxn modelId="{6DE96932-B4D3-4365-B324-F4A622BE3E09}" type="presParOf" srcId="{62C27D09-48EE-446F-B2B3-9B645010E44E}" destId="{D59919A4-CFBF-4DCB-9135-CD82A3D39F6A}" srcOrd="2" destOrd="0" presId="urn:microsoft.com/office/officeart/2018/5/layout/IconCircleLabelList"/>
    <dgm:cxn modelId="{86355F8C-827B-4DAF-BF3A-B6EDB2C604E7}" type="presParOf" srcId="{D59919A4-CFBF-4DCB-9135-CD82A3D39F6A}" destId="{2E94FA4A-967F-493B-893B-88990138C781}" srcOrd="0" destOrd="0" presId="urn:microsoft.com/office/officeart/2018/5/layout/IconCircleLabelList"/>
    <dgm:cxn modelId="{BF6888FA-D1D1-4A20-8B32-75F1A0BE68BE}" type="presParOf" srcId="{D59919A4-CFBF-4DCB-9135-CD82A3D39F6A}" destId="{ADCA19A7-FE11-4B27-8713-9294066A756D}" srcOrd="1" destOrd="0" presId="urn:microsoft.com/office/officeart/2018/5/layout/IconCircleLabelList"/>
    <dgm:cxn modelId="{4078215A-F021-40CB-86D6-9AB160A0DDF3}" type="presParOf" srcId="{D59919A4-CFBF-4DCB-9135-CD82A3D39F6A}" destId="{07B95ACE-7687-47B8-A303-1EAB1466FABF}" srcOrd="2" destOrd="0" presId="urn:microsoft.com/office/officeart/2018/5/layout/IconCircleLabelList"/>
    <dgm:cxn modelId="{A35184D4-F179-4257-BE07-DA8C4301360E}" type="presParOf" srcId="{D59919A4-CFBF-4DCB-9135-CD82A3D39F6A}" destId="{6E3BFA59-9333-4C00-A483-88DD6A3EA238}" srcOrd="3" destOrd="0" presId="urn:microsoft.com/office/officeart/2018/5/layout/IconCircleLabelList"/>
    <dgm:cxn modelId="{7C90A9E3-72BC-445B-895A-5FE58A9173C4}" type="presParOf" srcId="{62C27D09-48EE-446F-B2B3-9B645010E44E}" destId="{E8BA4A47-20E4-484C-8DC8-37D32D3F78E1}" srcOrd="3" destOrd="0" presId="urn:microsoft.com/office/officeart/2018/5/layout/IconCircleLabelList"/>
    <dgm:cxn modelId="{24447A5E-0974-4C96-BF08-9FB1210A75E2}" type="presParOf" srcId="{62C27D09-48EE-446F-B2B3-9B645010E44E}" destId="{DEAA736B-3EED-49F3-AEFE-3643B5C45E78}" srcOrd="4" destOrd="0" presId="urn:microsoft.com/office/officeart/2018/5/layout/IconCircleLabelList"/>
    <dgm:cxn modelId="{2089EBC7-B8EC-4180-B2E6-F9822D42EE47}" type="presParOf" srcId="{DEAA736B-3EED-49F3-AEFE-3643B5C45E78}" destId="{4EB8A163-CF70-415A-9E01-EC73992B5794}" srcOrd="0" destOrd="0" presId="urn:microsoft.com/office/officeart/2018/5/layout/IconCircleLabelList"/>
    <dgm:cxn modelId="{3D1115EB-6F65-4706-BD18-FA3919766BA7}" type="presParOf" srcId="{DEAA736B-3EED-49F3-AEFE-3643B5C45E78}" destId="{F06BF771-40D5-45CD-9E06-849428E52791}" srcOrd="1" destOrd="0" presId="urn:microsoft.com/office/officeart/2018/5/layout/IconCircleLabelList"/>
    <dgm:cxn modelId="{4C27F2E6-C085-46BA-BA10-BED65C118C3C}" type="presParOf" srcId="{DEAA736B-3EED-49F3-AEFE-3643B5C45E78}" destId="{AF7B35A4-AF4A-4655-8E93-691221F35BD8}" srcOrd="2" destOrd="0" presId="urn:microsoft.com/office/officeart/2018/5/layout/IconCircleLabelList"/>
    <dgm:cxn modelId="{51477B72-F085-490C-8C7C-25C035B864A5}" type="presParOf" srcId="{DEAA736B-3EED-49F3-AEFE-3643B5C45E78}" destId="{D4B1EFDA-2ABD-4221-BA7C-FC46DF297D94}" srcOrd="3" destOrd="0" presId="urn:microsoft.com/office/officeart/2018/5/layout/IconCircleLabelList"/>
    <dgm:cxn modelId="{569ACACC-2D25-4CB4-86E3-EA1AC1BB17B8}" type="presParOf" srcId="{62C27D09-48EE-446F-B2B3-9B645010E44E}" destId="{B9FFA96A-E773-4C40-BFDA-079FE552F6D7}" srcOrd="5" destOrd="0" presId="urn:microsoft.com/office/officeart/2018/5/layout/IconCircleLabelList"/>
    <dgm:cxn modelId="{170D461B-33F2-4F0E-8375-8A64CD8F0A59}" type="presParOf" srcId="{62C27D09-48EE-446F-B2B3-9B645010E44E}" destId="{FD16E28E-0656-4375-8168-9D525199B951}" srcOrd="6" destOrd="0" presId="urn:microsoft.com/office/officeart/2018/5/layout/IconCircleLabelList"/>
    <dgm:cxn modelId="{29F992D7-D0CA-48C9-AB15-0BD7A8712049}" type="presParOf" srcId="{FD16E28E-0656-4375-8168-9D525199B951}" destId="{78C9CCBA-ADD4-4412-BF99-7607C0E9AA62}" srcOrd="0" destOrd="0" presId="urn:microsoft.com/office/officeart/2018/5/layout/IconCircleLabelList"/>
    <dgm:cxn modelId="{CAFA4732-B2C5-44E1-B0AE-0869CD9C6270}" type="presParOf" srcId="{FD16E28E-0656-4375-8168-9D525199B951}" destId="{D1A6F055-02AD-4861-A30E-A15DD2FFC8BE}" srcOrd="1" destOrd="0" presId="urn:microsoft.com/office/officeart/2018/5/layout/IconCircleLabelList"/>
    <dgm:cxn modelId="{96852043-4838-4E28-BDF7-5F1A8FC38C05}" type="presParOf" srcId="{FD16E28E-0656-4375-8168-9D525199B951}" destId="{6AF6B33B-BBCF-402E-981D-2A201D3805A3}" srcOrd="2" destOrd="0" presId="urn:microsoft.com/office/officeart/2018/5/layout/IconCircleLabelList"/>
    <dgm:cxn modelId="{77236CC6-6C77-4454-B26A-5D13B3B7BE14}" type="presParOf" srcId="{FD16E28E-0656-4375-8168-9D525199B951}" destId="{593A52D6-9CC0-4A6E-A138-64D02614298F}" srcOrd="3" destOrd="0" presId="urn:microsoft.com/office/officeart/2018/5/layout/IconCircleLabelList"/>
    <dgm:cxn modelId="{A400A58D-0B8C-4985-ACBC-4B8992A09143}" type="presParOf" srcId="{62C27D09-48EE-446F-B2B3-9B645010E44E}" destId="{14332516-14B6-4783-9932-E04A3DE56015}" srcOrd="7" destOrd="0" presId="urn:microsoft.com/office/officeart/2018/5/layout/IconCircleLabelList"/>
    <dgm:cxn modelId="{EB4E88B5-00DD-48C5-B49A-724CE84973BC}" type="presParOf" srcId="{62C27D09-48EE-446F-B2B3-9B645010E44E}" destId="{B0FB7A1E-4AB7-462A-B16A-C17072152E9C}" srcOrd="8" destOrd="0" presId="urn:microsoft.com/office/officeart/2018/5/layout/IconCircleLabelList"/>
    <dgm:cxn modelId="{96DC5824-3727-474F-B1D9-B25B1721B4C3}" type="presParOf" srcId="{B0FB7A1E-4AB7-462A-B16A-C17072152E9C}" destId="{49FC4C4A-44AF-4CF6-B3A1-6BD71F836566}" srcOrd="0" destOrd="0" presId="urn:microsoft.com/office/officeart/2018/5/layout/IconCircleLabelList"/>
    <dgm:cxn modelId="{7F80D7E5-5A27-475F-9505-BF534D416685}" type="presParOf" srcId="{B0FB7A1E-4AB7-462A-B16A-C17072152E9C}" destId="{162AD619-E8F8-4E4E-898C-15FED4830710}" srcOrd="1" destOrd="0" presId="urn:microsoft.com/office/officeart/2018/5/layout/IconCircleLabelList"/>
    <dgm:cxn modelId="{AB9A1E68-36A9-4624-A097-FB90C078775A}" type="presParOf" srcId="{B0FB7A1E-4AB7-462A-B16A-C17072152E9C}" destId="{40FA2993-759E-4C84-B485-70F093801B55}" srcOrd="2" destOrd="0" presId="urn:microsoft.com/office/officeart/2018/5/layout/IconCircleLabelList"/>
    <dgm:cxn modelId="{669CFA0E-929A-472C-8036-3C7D925EC067}" type="presParOf" srcId="{B0FB7A1E-4AB7-462A-B16A-C17072152E9C}" destId="{1BEC565C-218B-45D8-B28E-64EC7F073A26}" srcOrd="3" destOrd="0" presId="urn:microsoft.com/office/officeart/2018/5/layout/IconCircleLabelList"/>
    <dgm:cxn modelId="{C5028ACC-4C67-46F3-9332-F80EFE35DED3}" type="presParOf" srcId="{62C27D09-48EE-446F-B2B3-9B645010E44E}" destId="{10C5D69C-5A3B-4D70-B169-8867B3B12B6A}" srcOrd="9" destOrd="0" presId="urn:microsoft.com/office/officeart/2018/5/layout/IconCircleLabelList"/>
    <dgm:cxn modelId="{1F45D156-39A9-464F-B08A-D2757EB7BE87}" type="presParOf" srcId="{62C27D09-48EE-446F-B2B3-9B645010E44E}" destId="{C6530CEA-3B7E-4DA0-9A21-9F945AD55223}" srcOrd="10" destOrd="0" presId="urn:microsoft.com/office/officeart/2018/5/layout/IconCircleLabelList"/>
    <dgm:cxn modelId="{69A6BE65-FDF8-40FC-89A6-1F4C4C66C748}" type="presParOf" srcId="{C6530CEA-3B7E-4DA0-9A21-9F945AD55223}" destId="{08F111BE-C4DF-4D3D-B096-1445A9E300A4}" srcOrd="0" destOrd="0" presId="urn:microsoft.com/office/officeart/2018/5/layout/IconCircleLabelList"/>
    <dgm:cxn modelId="{C09B6597-84B6-4AF7-8172-CDFF6D99593A}" type="presParOf" srcId="{C6530CEA-3B7E-4DA0-9A21-9F945AD55223}" destId="{E9A201A0-A7F2-4526-8B4D-D4C07CD92D76}" srcOrd="1" destOrd="0" presId="urn:microsoft.com/office/officeart/2018/5/layout/IconCircleLabelList"/>
    <dgm:cxn modelId="{5C78CA8B-06BE-44AE-BB80-D9BE05D1B27E}" type="presParOf" srcId="{C6530CEA-3B7E-4DA0-9A21-9F945AD55223}" destId="{358D3F1B-F722-48A9-9871-ED4E19C2D970}" srcOrd="2" destOrd="0" presId="urn:microsoft.com/office/officeart/2018/5/layout/IconCircleLabelList"/>
    <dgm:cxn modelId="{CDA72B31-F406-43E4-A7BF-B37098EECABE}" type="presParOf" srcId="{C6530CEA-3B7E-4DA0-9A21-9F945AD55223}" destId="{A14C8054-7503-45C8-B186-79089CBC0633}" srcOrd="3" destOrd="0" presId="urn:microsoft.com/office/officeart/2018/5/layout/IconCircleLabelList"/>
    <dgm:cxn modelId="{BCD14B55-7531-468F-856C-1B32A33276A5}" type="presParOf" srcId="{62C27D09-48EE-446F-B2B3-9B645010E44E}" destId="{7292AFE2-758F-43EF-8A38-8C1368E42B88}" srcOrd="11" destOrd="0" presId="urn:microsoft.com/office/officeart/2018/5/layout/IconCircleLabelList"/>
    <dgm:cxn modelId="{DC9545FA-E8BD-49B7-AD66-BEE142524B47}" type="presParOf" srcId="{62C27D09-48EE-446F-B2B3-9B645010E44E}" destId="{A9937E67-2116-45FF-8B13-FC0580E77641}" srcOrd="12" destOrd="0" presId="urn:microsoft.com/office/officeart/2018/5/layout/IconCircleLabelList"/>
    <dgm:cxn modelId="{9304F26D-0B3C-46A7-B164-8B864C6C753F}" type="presParOf" srcId="{A9937E67-2116-45FF-8B13-FC0580E77641}" destId="{F8EF8BBD-C5D7-4CD1-B0F0-B4D892F0E17E}" srcOrd="0" destOrd="0" presId="urn:microsoft.com/office/officeart/2018/5/layout/IconCircleLabelList"/>
    <dgm:cxn modelId="{2317186C-A80B-4BB3-BAFA-25417A770E98}" type="presParOf" srcId="{A9937E67-2116-45FF-8B13-FC0580E77641}" destId="{3D75EECB-E599-41B2-84F9-5679663B6F16}" srcOrd="1" destOrd="0" presId="urn:microsoft.com/office/officeart/2018/5/layout/IconCircleLabelList"/>
    <dgm:cxn modelId="{7D58DC15-81CC-4B6A-8945-4F412AE705B2}" type="presParOf" srcId="{A9937E67-2116-45FF-8B13-FC0580E77641}" destId="{8EA78F2E-4CA6-4FF7-ACFF-BF1DD5765406}" srcOrd="2" destOrd="0" presId="urn:microsoft.com/office/officeart/2018/5/layout/IconCircleLabelList"/>
    <dgm:cxn modelId="{2F97FF63-2673-48A1-A13B-5C7A7648F38C}" type="presParOf" srcId="{A9937E67-2116-45FF-8B13-FC0580E77641}" destId="{C41ED20E-4041-4A68-8E31-43F0DBFBD03E}" srcOrd="3" destOrd="0" presId="urn:microsoft.com/office/officeart/2018/5/layout/IconCircleLabelList"/>
    <dgm:cxn modelId="{F73B54F6-DEBE-47A5-8996-ECDD84A025B1}" type="presParOf" srcId="{62C27D09-48EE-446F-B2B3-9B645010E44E}" destId="{D52739C6-60CF-4C22-8CDE-232E0A3510EE}" srcOrd="13" destOrd="0" presId="urn:microsoft.com/office/officeart/2018/5/layout/IconCircleLabelList"/>
    <dgm:cxn modelId="{A7557FD7-C014-4E9F-A90D-C39778B83BF3}" type="presParOf" srcId="{62C27D09-48EE-446F-B2B3-9B645010E44E}" destId="{5B31927A-86C6-4C6D-A753-C04E603E58E8}" srcOrd="14" destOrd="0" presId="urn:microsoft.com/office/officeart/2018/5/layout/IconCircleLabelList"/>
    <dgm:cxn modelId="{98245A4B-0756-4898-B93D-6F314DD5AF4A}" type="presParOf" srcId="{5B31927A-86C6-4C6D-A753-C04E603E58E8}" destId="{ADE8664C-54EE-46BE-A41A-0A057E453539}" srcOrd="0" destOrd="0" presId="urn:microsoft.com/office/officeart/2018/5/layout/IconCircleLabelList"/>
    <dgm:cxn modelId="{8A6849A7-DE12-40F6-A0C5-D9A48EC44DBB}" type="presParOf" srcId="{5B31927A-86C6-4C6D-A753-C04E603E58E8}" destId="{D6B4D171-DB31-4623-A0B7-5CAF7C809B3F}" srcOrd="1" destOrd="0" presId="urn:microsoft.com/office/officeart/2018/5/layout/IconCircleLabelList"/>
    <dgm:cxn modelId="{2C9F04F2-CB2C-439C-B428-903C4A247A15}" type="presParOf" srcId="{5B31927A-86C6-4C6D-A753-C04E603E58E8}" destId="{3A180F7A-D484-4C68-8E01-52DC35D75AD9}" srcOrd="2" destOrd="0" presId="urn:microsoft.com/office/officeart/2018/5/layout/IconCircleLabelList"/>
    <dgm:cxn modelId="{AF81C5F6-FC80-49B9-952E-2428FE0BF48F}" type="presParOf" srcId="{5B31927A-86C6-4C6D-A753-C04E603E58E8}" destId="{01B45D34-B8B3-424D-9A2B-036CB619E9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9C104-C8D5-4021-BDD9-ED0AE02419D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2380AA-7B2F-41BA-8243-2DC311F60C67}">
      <dgm:prSet/>
      <dgm:spPr/>
      <dgm:t>
        <a:bodyPr/>
        <a:lstStyle/>
        <a:p>
          <a:pPr>
            <a:defRPr cap="all"/>
          </a:pPr>
          <a:r>
            <a:rPr lang="en-GB" b="1" dirty="0"/>
            <a:t>Learner Notes </a:t>
          </a:r>
          <a:r>
            <a:rPr lang="en-GB" dirty="0"/>
            <a:t>direct students to:</a:t>
          </a:r>
          <a:endParaRPr lang="en-US" dirty="0"/>
        </a:p>
      </dgm:t>
    </dgm:pt>
    <dgm:pt modelId="{BFF6DF7C-1523-4F4E-AED9-E0FAB65945B2}" type="parTrans" cxnId="{FE26A29A-A3DD-4F8E-B4BF-3EBC34BA54C1}">
      <dgm:prSet/>
      <dgm:spPr/>
      <dgm:t>
        <a:bodyPr/>
        <a:lstStyle/>
        <a:p>
          <a:endParaRPr lang="en-US"/>
        </a:p>
      </dgm:t>
    </dgm:pt>
    <dgm:pt modelId="{2256D0D1-0724-49FF-8DC0-0A3EDA753483}" type="sibTrans" cxnId="{FE26A29A-A3DD-4F8E-B4BF-3EBC34BA54C1}">
      <dgm:prSet/>
      <dgm:spPr/>
      <dgm:t>
        <a:bodyPr/>
        <a:lstStyle/>
        <a:p>
          <a:endParaRPr lang="en-US"/>
        </a:p>
      </dgm:t>
    </dgm:pt>
    <dgm:pt modelId="{2FCA647B-EEA1-4DE9-B274-B4A80BEB8407}">
      <dgm:prSet/>
      <dgm:spPr/>
      <dgm:t>
        <a:bodyPr/>
        <a:lstStyle/>
        <a:p>
          <a:pPr>
            <a:defRPr cap="all"/>
          </a:pPr>
          <a:r>
            <a:rPr lang="en-GB"/>
            <a:t>Written Exercises</a:t>
          </a:r>
          <a:endParaRPr lang="en-US"/>
        </a:p>
      </dgm:t>
    </dgm:pt>
    <dgm:pt modelId="{9BE30C07-9E60-424F-8101-236CA1D28557}" type="parTrans" cxnId="{04925501-4959-467F-A855-E3E1B2DF4965}">
      <dgm:prSet/>
      <dgm:spPr/>
      <dgm:t>
        <a:bodyPr/>
        <a:lstStyle/>
        <a:p>
          <a:endParaRPr lang="en-US"/>
        </a:p>
      </dgm:t>
    </dgm:pt>
    <dgm:pt modelId="{99CB7194-FFEF-468B-98AC-A931A5F05E71}" type="sibTrans" cxnId="{04925501-4959-467F-A855-E3E1B2DF4965}">
      <dgm:prSet/>
      <dgm:spPr/>
      <dgm:t>
        <a:bodyPr/>
        <a:lstStyle/>
        <a:p>
          <a:endParaRPr lang="en-US"/>
        </a:p>
      </dgm:t>
    </dgm:pt>
    <dgm:pt modelId="{E921D65C-D9C1-484F-9731-0AD601115D0E}">
      <dgm:prSet/>
      <dgm:spPr/>
      <dgm:t>
        <a:bodyPr/>
        <a:lstStyle/>
        <a:p>
          <a:pPr>
            <a:defRPr cap="all"/>
          </a:pPr>
          <a:r>
            <a:rPr lang="en-GB" dirty="0"/>
            <a:t>Formative Assessments on solar</a:t>
          </a:r>
          <a:endParaRPr lang="en-US" dirty="0"/>
        </a:p>
      </dgm:t>
    </dgm:pt>
    <dgm:pt modelId="{3F822F15-FD26-481F-A288-BC339010332A}" type="parTrans" cxnId="{466EA9F9-6028-473C-AFEA-3AB89FA373BB}">
      <dgm:prSet/>
      <dgm:spPr/>
      <dgm:t>
        <a:bodyPr/>
        <a:lstStyle/>
        <a:p>
          <a:endParaRPr lang="en-US"/>
        </a:p>
      </dgm:t>
    </dgm:pt>
    <dgm:pt modelId="{7379BEA3-4090-4D6F-9FFE-FB3B44A73146}" type="sibTrans" cxnId="{466EA9F9-6028-473C-AFEA-3AB89FA373BB}">
      <dgm:prSet/>
      <dgm:spPr/>
      <dgm:t>
        <a:bodyPr/>
        <a:lstStyle/>
        <a:p>
          <a:endParaRPr lang="en-US"/>
        </a:p>
      </dgm:t>
    </dgm:pt>
    <dgm:pt modelId="{FD752FF0-7028-492D-AFD6-966B31340633}">
      <dgm:prSet/>
      <dgm:spPr/>
      <dgm:t>
        <a:bodyPr/>
        <a:lstStyle/>
        <a:p>
          <a:pPr>
            <a:defRPr cap="all"/>
          </a:pPr>
          <a:r>
            <a:rPr lang="en-GB"/>
            <a:t>Practical Exercises</a:t>
          </a:r>
          <a:endParaRPr lang="en-US"/>
        </a:p>
      </dgm:t>
    </dgm:pt>
    <dgm:pt modelId="{FCA601D2-2CD6-4BC3-90E6-3825E55AFBA5}" type="parTrans" cxnId="{0F7B42D0-1453-4D5C-BA54-308698047E10}">
      <dgm:prSet/>
      <dgm:spPr/>
      <dgm:t>
        <a:bodyPr/>
        <a:lstStyle/>
        <a:p>
          <a:endParaRPr lang="en-US"/>
        </a:p>
      </dgm:t>
    </dgm:pt>
    <dgm:pt modelId="{EE06D2F2-C0D4-4400-BDE6-39BEAA9A2F1E}" type="sibTrans" cxnId="{0F7B42D0-1453-4D5C-BA54-308698047E10}">
      <dgm:prSet/>
      <dgm:spPr/>
      <dgm:t>
        <a:bodyPr/>
        <a:lstStyle/>
        <a:p>
          <a:endParaRPr lang="en-US"/>
        </a:p>
      </dgm:t>
    </dgm:pt>
    <dgm:pt modelId="{31F9F59F-D9A5-4186-B871-3F077D850BB9}" type="pres">
      <dgm:prSet presAssocID="{F859C104-C8D5-4021-BDD9-ED0AE02419D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79365-48D5-421D-91F7-FF88077D4609}" type="pres">
      <dgm:prSet presAssocID="{AF2380AA-7B2F-41BA-8243-2DC311F60C67}" presName="compNode" presStyleCnt="0"/>
      <dgm:spPr/>
    </dgm:pt>
    <dgm:pt modelId="{99F57415-4C4A-4424-BFF6-54A146F539D9}" type="pres">
      <dgm:prSet presAssocID="{AF2380AA-7B2F-41BA-8243-2DC311F60C67}" presName="iconBgRect" presStyleLbl="bgShp" presStyleIdx="0" presStyleCnt="4" custLinFactX="100000" custLinFactNeighborX="188994" custLinFactNeighborY="-94917"/>
      <dgm:spPr/>
    </dgm:pt>
    <dgm:pt modelId="{C1325B2C-8413-4F0F-B075-5301F7AB2BBA}" type="pres">
      <dgm:prSet presAssocID="{AF2380AA-7B2F-41BA-8243-2DC311F60C67}" presName="iconRect" presStyleLbl="node1" presStyleIdx="0" presStyleCnt="4" custLinFactX="203676" custLinFactY="-65427" custLinFactNeighborX="3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8939A95-26DC-439A-A3E5-5E96FF1DA618}" type="pres">
      <dgm:prSet presAssocID="{AF2380AA-7B2F-41BA-8243-2DC311F60C67}" presName="spaceRect" presStyleCnt="0"/>
      <dgm:spPr/>
    </dgm:pt>
    <dgm:pt modelId="{DE084339-7A11-4DB4-B75C-01BF04B8A2AC}" type="pres">
      <dgm:prSet presAssocID="{AF2380AA-7B2F-41BA-8243-2DC311F60C67}" presName="textRect" presStyleLbl="revTx" presStyleIdx="0" presStyleCnt="4" custScaleX="115247" custLinFactX="76287" custLinFactY="-44748" custLinFactNeighborX="100000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D1F2F41-7F8D-45CE-A115-7690B3D9B32F}" type="pres">
      <dgm:prSet presAssocID="{2256D0D1-0724-49FF-8DC0-0A3EDA753483}" presName="sibTrans" presStyleCnt="0"/>
      <dgm:spPr/>
    </dgm:pt>
    <dgm:pt modelId="{02601898-AB94-4DBF-86CE-E59B50427446}" type="pres">
      <dgm:prSet presAssocID="{2FCA647B-EEA1-4DE9-B274-B4A80BEB8407}" presName="compNode" presStyleCnt="0"/>
      <dgm:spPr/>
    </dgm:pt>
    <dgm:pt modelId="{B04DDEB8-3FEE-4471-AA48-5421F69CE71B}" type="pres">
      <dgm:prSet presAssocID="{2FCA647B-EEA1-4DE9-B274-B4A80BEB8407}" presName="iconBgRect" presStyleLbl="bgShp" presStyleIdx="1" presStyleCnt="4" custLinFactY="8138" custLinFactNeighborX="-96251" custLinFactNeighborY="100000"/>
      <dgm:spPr/>
    </dgm:pt>
    <dgm:pt modelId="{C402EFA4-D7C4-49D8-91A6-A94826AAE51D}" type="pres">
      <dgm:prSet presAssocID="{2FCA647B-EEA1-4DE9-B274-B4A80BEB8407}" presName="iconRect" presStyleLbl="node1" presStyleIdx="1" presStyleCnt="4" custLinFactX="-67753" custLinFactY="88468" custLinFactNeighborX="-100000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199A420-AC00-4F41-865B-04CBD122D50E}" type="pres">
      <dgm:prSet presAssocID="{2FCA647B-EEA1-4DE9-B274-B4A80BEB8407}" presName="spaceRect" presStyleCnt="0"/>
      <dgm:spPr/>
    </dgm:pt>
    <dgm:pt modelId="{4AA60AC8-A3FC-4CE3-B536-4E756E3DCDC6}" type="pres">
      <dgm:prSet presAssocID="{2FCA647B-EEA1-4DE9-B274-B4A80BEB8407}" presName="textRect" presStyleLbl="revTx" presStyleIdx="1" presStyleCnt="4" custLinFactY="64911" custLinFactNeighborX="-58713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51D8808-21D4-4EDF-9478-B82DA4D06047}" type="pres">
      <dgm:prSet presAssocID="{99CB7194-FFEF-468B-98AC-A931A5F05E71}" presName="sibTrans" presStyleCnt="0"/>
      <dgm:spPr/>
    </dgm:pt>
    <dgm:pt modelId="{60B9F1B6-7E3E-48D1-BE4B-7AA79A93F34D}" type="pres">
      <dgm:prSet presAssocID="{E921D65C-D9C1-484F-9731-0AD601115D0E}" presName="compNode" presStyleCnt="0"/>
      <dgm:spPr/>
    </dgm:pt>
    <dgm:pt modelId="{59E98C39-257E-4F49-9CD2-18FB4C6B0EAD}" type="pres">
      <dgm:prSet presAssocID="{E921D65C-D9C1-484F-9731-0AD601115D0E}" presName="iconBgRect" presStyleLbl="bgShp" presStyleIdx="2" presStyleCnt="4" custLinFactY="8138" custLinFactNeighborX="-96251" custLinFactNeighborY="100000"/>
      <dgm:spPr/>
    </dgm:pt>
    <dgm:pt modelId="{D554DB71-CB1D-4D0E-9239-51A382BB584B}" type="pres">
      <dgm:prSet presAssocID="{E921D65C-D9C1-484F-9731-0AD601115D0E}" presName="iconRect" presStyleLbl="node1" presStyleIdx="2" presStyleCnt="4" custLinFactX="-67753" custLinFactY="88468" custLinFactNeighborX="-100000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59AF92C-1E82-4C50-A7CF-A3B1F129BE0A}" type="pres">
      <dgm:prSet presAssocID="{E921D65C-D9C1-484F-9731-0AD601115D0E}" presName="spaceRect" presStyleCnt="0"/>
      <dgm:spPr/>
    </dgm:pt>
    <dgm:pt modelId="{48013CC9-8095-4E41-B180-27A2C88012ED}" type="pres">
      <dgm:prSet presAssocID="{E921D65C-D9C1-484F-9731-0AD601115D0E}" presName="textRect" presStyleLbl="revTx" presStyleIdx="2" presStyleCnt="4" custLinFactY="64911" custLinFactNeighborX="-58713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F25DA7E-9C87-4575-B628-9AA0A9867A3D}" type="pres">
      <dgm:prSet presAssocID="{7379BEA3-4090-4D6F-9FFE-FB3B44A73146}" presName="sibTrans" presStyleCnt="0"/>
      <dgm:spPr/>
    </dgm:pt>
    <dgm:pt modelId="{91DAE2FF-00C7-404D-B513-9215A53592FC}" type="pres">
      <dgm:prSet presAssocID="{FD752FF0-7028-492D-AFD6-966B31340633}" presName="compNode" presStyleCnt="0"/>
      <dgm:spPr/>
    </dgm:pt>
    <dgm:pt modelId="{B86E2744-69C1-4C1C-865F-D9C48F122BF1}" type="pres">
      <dgm:prSet presAssocID="{FD752FF0-7028-492D-AFD6-966B31340633}" presName="iconBgRect" presStyleLbl="bgShp" presStyleIdx="3" presStyleCnt="4" custLinFactY="8138" custLinFactNeighborX="-96251" custLinFactNeighborY="100000"/>
      <dgm:spPr/>
    </dgm:pt>
    <dgm:pt modelId="{33775BBB-D465-49F1-ABD8-86D8176D4F25}" type="pres">
      <dgm:prSet presAssocID="{FD752FF0-7028-492D-AFD6-966B31340633}" presName="iconRect" presStyleLbl="node1" presStyleIdx="3" presStyleCnt="4" custLinFactX="-67753" custLinFactY="88468" custLinFactNeighborX="-100000" custLinFactNeighborY="10000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788FF7D-7451-49DC-A878-0F42C216C527}" type="pres">
      <dgm:prSet presAssocID="{FD752FF0-7028-492D-AFD6-966B31340633}" presName="spaceRect" presStyleCnt="0"/>
      <dgm:spPr/>
    </dgm:pt>
    <dgm:pt modelId="{1AD3264F-F4F4-4157-AFA3-F1E9D30D4DE7}" type="pres">
      <dgm:prSet presAssocID="{FD752FF0-7028-492D-AFD6-966B31340633}" presName="textRect" presStyleLbl="revTx" presStyleIdx="3" presStyleCnt="4" custLinFactY="64911" custLinFactNeighborX="-58713" custLinFactNeighborY="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EA9F9-6028-473C-AFEA-3AB89FA373BB}" srcId="{F859C104-C8D5-4021-BDD9-ED0AE02419DC}" destId="{E921D65C-D9C1-484F-9731-0AD601115D0E}" srcOrd="2" destOrd="0" parTransId="{3F822F15-FD26-481F-A288-BC339010332A}" sibTransId="{7379BEA3-4090-4D6F-9FFE-FB3B44A73146}"/>
    <dgm:cxn modelId="{DCBEC74B-08FE-49D8-B249-CCAC85B7EFD4}" type="presOf" srcId="{2FCA647B-EEA1-4DE9-B274-B4A80BEB8407}" destId="{4AA60AC8-A3FC-4CE3-B536-4E756E3DCDC6}" srcOrd="0" destOrd="0" presId="urn:microsoft.com/office/officeart/2018/5/layout/IconCircleLabelList"/>
    <dgm:cxn modelId="{79B19E72-1752-47C1-91BE-D43770149DEF}" type="presOf" srcId="{E921D65C-D9C1-484F-9731-0AD601115D0E}" destId="{48013CC9-8095-4E41-B180-27A2C88012ED}" srcOrd="0" destOrd="0" presId="urn:microsoft.com/office/officeart/2018/5/layout/IconCircleLabelList"/>
    <dgm:cxn modelId="{27523E4D-7D7C-4698-A075-8BA1748727A3}" type="presOf" srcId="{AF2380AA-7B2F-41BA-8243-2DC311F60C67}" destId="{DE084339-7A11-4DB4-B75C-01BF04B8A2AC}" srcOrd="0" destOrd="0" presId="urn:microsoft.com/office/officeart/2018/5/layout/IconCircleLabelList"/>
    <dgm:cxn modelId="{FE26A29A-A3DD-4F8E-B4BF-3EBC34BA54C1}" srcId="{F859C104-C8D5-4021-BDD9-ED0AE02419DC}" destId="{AF2380AA-7B2F-41BA-8243-2DC311F60C67}" srcOrd="0" destOrd="0" parTransId="{BFF6DF7C-1523-4F4E-AED9-E0FAB65945B2}" sibTransId="{2256D0D1-0724-49FF-8DC0-0A3EDA753483}"/>
    <dgm:cxn modelId="{89B8686D-85FA-44F5-898F-4D5D7973F80C}" type="presOf" srcId="{F859C104-C8D5-4021-BDD9-ED0AE02419DC}" destId="{31F9F59F-D9A5-4186-B871-3F077D850BB9}" srcOrd="0" destOrd="0" presId="urn:microsoft.com/office/officeart/2018/5/layout/IconCircleLabelList"/>
    <dgm:cxn modelId="{0F7B42D0-1453-4D5C-BA54-308698047E10}" srcId="{F859C104-C8D5-4021-BDD9-ED0AE02419DC}" destId="{FD752FF0-7028-492D-AFD6-966B31340633}" srcOrd="3" destOrd="0" parTransId="{FCA601D2-2CD6-4BC3-90E6-3825E55AFBA5}" sibTransId="{EE06D2F2-C0D4-4400-BDE6-39BEAA9A2F1E}"/>
    <dgm:cxn modelId="{1A707291-5167-4152-9E4D-2D6C430B79B2}" type="presOf" srcId="{FD752FF0-7028-492D-AFD6-966B31340633}" destId="{1AD3264F-F4F4-4157-AFA3-F1E9D30D4DE7}" srcOrd="0" destOrd="0" presId="urn:microsoft.com/office/officeart/2018/5/layout/IconCircleLabelList"/>
    <dgm:cxn modelId="{04925501-4959-467F-A855-E3E1B2DF4965}" srcId="{F859C104-C8D5-4021-BDD9-ED0AE02419DC}" destId="{2FCA647B-EEA1-4DE9-B274-B4A80BEB8407}" srcOrd="1" destOrd="0" parTransId="{9BE30C07-9E60-424F-8101-236CA1D28557}" sibTransId="{99CB7194-FFEF-468B-98AC-A931A5F05E71}"/>
    <dgm:cxn modelId="{4A6186DE-7154-4A6D-90B7-7FE86B3A0FCE}" type="presParOf" srcId="{31F9F59F-D9A5-4186-B871-3F077D850BB9}" destId="{92079365-48D5-421D-91F7-FF88077D4609}" srcOrd="0" destOrd="0" presId="urn:microsoft.com/office/officeart/2018/5/layout/IconCircleLabelList"/>
    <dgm:cxn modelId="{755AEF7B-88F4-46BA-994C-384804583C00}" type="presParOf" srcId="{92079365-48D5-421D-91F7-FF88077D4609}" destId="{99F57415-4C4A-4424-BFF6-54A146F539D9}" srcOrd="0" destOrd="0" presId="urn:microsoft.com/office/officeart/2018/5/layout/IconCircleLabelList"/>
    <dgm:cxn modelId="{0F62656D-7E16-4005-B3F6-9040F1AAF1E0}" type="presParOf" srcId="{92079365-48D5-421D-91F7-FF88077D4609}" destId="{C1325B2C-8413-4F0F-B075-5301F7AB2BBA}" srcOrd="1" destOrd="0" presId="urn:microsoft.com/office/officeart/2018/5/layout/IconCircleLabelList"/>
    <dgm:cxn modelId="{94F92AC2-5173-4806-976A-357962AA6171}" type="presParOf" srcId="{92079365-48D5-421D-91F7-FF88077D4609}" destId="{E8939A95-26DC-439A-A3E5-5E96FF1DA618}" srcOrd="2" destOrd="0" presId="urn:microsoft.com/office/officeart/2018/5/layout/IconCircleLabelList"/>
    <dgm:cxn modelId="{AA8DC277-6E3B-4C73-B2B6-6F738E02E46A}" type="presParOf" srcId="{92079365-48D5-421D-91F7-FF88077D4609}" destId="{DE084339-7A11-4DB4-B75C-01BF04B8A2AC}" srcOrd="3" destOrd="0" presId="urn:microsoft.com/office/officeart/2018/5/layout/IconCircleLabelList"/>
    <dgm:cxn modelId="{3AB83A13-2177-4168-A97D-7EAA87FCED54}" type="presParOf" srcId="{31F9F59F-D9A5-4186-B871-3F077D850BB9}" destId="{3D1F2F41-7F8D-45CE-A115-7690B3D9B32F}" srcOrd="1" destOrd="0" presId="urn:microsoft.com/office/officeart/2018/5/layout/IconCircleLabelList"/>
    <dgm:cxn modelId="{B7F1FE95-CE38-458C-A45E-B7D4EA982EC0}" type="presParOf" srcId="{31F9F59F-D9A5-4186-B871-3F077D850BB9}" destId="{02601898-AB94-4DBF-86CE-E59B50427446}" srcOrd="2" destOrd="0" presId="urn:microsoft.com/office/officeart/2018/5/layout/IconCircleLabelList"/>
    <dgm:cxn modelId="{19153632-20F6-4AB7-9375-D243FAE45AFD}" type="presParOf" srcId="{02601898-AB94-4DBF-86CE-E59B50427446}" destId="{B04DDEB8-3FEE-4471-AA48-5421F69CE71B}" srcOrd="0" destOrd="0" presId="urn:microsoft.com/office/officeart/2018/5/layout/IconCircleLabelList"/>
    <dgm:cxn modelId="{6C3534FC-FFBD-48C6-B890-C4AC49BBF010}" type="presParOf" srcId="{02601898-AB94-4DBF-86CE-E59B50427446}" destId="{C402EFA4-D7C4-49D8-91A6-A94826AAE51D}" srcOrd="1" destOrd="0" presId="urn:microsoft.com/office/officeart/2018/5/layout/IconCircleLabelList"/>
    <dgm:cxn modelId="{8911CF7E-7A8D-4C14-8F61-7F753D3BCC14}" type="presParOf" srcId="{02601898-AB94-4DBF-86CE-E59B50427446}" destId="{1199A420-AC00-4F41-865B-04CBD122D50E}" srcOrd="2" destOrd="0" presId="urn:microsoft.com/office/officeart/2018/5/layout/IconCircleLabelList"/>
    <dgm:cxn modelId="{18E4605B-5CF3-4808-B359-AE864C2A7754}" type="presParOf" srcId="{02601898-AB94-4DBF-86CE-E59B50427446}" destId="{4AA60AC8-A3FC-4CE3-B536-4E756E3DCDC6}" srcOrd="3" destOrd="0" presId="urn:microsoft.com/office/officeart/2018/5/layout/IconCircleLabelList"/>
    <dgm:cxn modelId="{69B30A77-CB4A-4A15-B555-3AEAD9A01BA1}" type="presParOf" srcId="{31F9F59F-D9A5-4186-B871-3F077D850BB9}" destId="{551D8808-21D4-4EDF-9478-B82DA4D06047}" srcOrd="3" destOrd="0" presId="urn:microsoft.com/office/officeart/2018/5/layout/IconCircleLabelList"/>
    <dgm:cxn modelId="{7273C40B-955D-457D-909A-DCD1E9F0B6A6}" type="presParOf" srcId="{31F9F59F-D9A5-4186-B871-3F077D850BB9}" destId="{60B9F1B6-7E3E-48D1-BE4B-7AA79A93F34D}" srcOrd="4" destOrd="0" presId="urn:microsoft.com/office/officeart/2018/5/layout/IconCircleLabelList"/>
    <dgm:cxn modelId="{A00A0DCE-48E1-42FA-BD6B-4FB4B207AC26}" type="presParOf" srcId="{60B9F1B6-7E3E-48D1-BE4B-7AA79A93F34D}" destId="{59E98C39-257E-4F49-9CD2-18FB4C6B0EAD}" srcOrd="0" destOrd="0" presId="urn:microsoft.com/office/officeart/2018/5/layout/IconCircleLabelList"/>
    <dgm:cxn modelId="{7D227CD1-C1D5-474C-A3F0-9622605ACE8F}" type="presParOf" srcId="{60B9F1B6-7E3E-48D1-BE4B-7AA79A93F34D}" destId="{D554DB71-CB1D-4D0E-9239-51A382BB584B}" srcOrd="1" destOrd="0" presId="urn:microsoft.com/office/officeart/2018/5/layout/IconCircleLabelList"/>
    <dgm:cxn modelId="{E9A28720-6C0A-4264-BC1D-4D0925ECBE65}" type="presParOf" srcId="{60B9F1B6-7E3E-48D1-BE4B-7AA79A93F34D}" destId="{959AF92C-1E82-4C50-A7CF-A3B1F129BE0A}" srcOrd="2" destOrd="0" presId="urn:microsoft.com/office/officeart/2018/5/layout/IconCircleLabelList"/>
    <dgm:cxn modelId="{6E06FE9D-B552-449D-BF05-EE774230BE83}" type="presParOf" srcId="{60B9F1B6-7E3E-48D1-BE4B-7AA79A93F34D}" destId="{48013CC9-8095-4E41-B180-27A2C88012ED}" srcOrd="3" destOrd="0" presId="urn:microsoft.com/office/officeart/2018/5/layout/IconCircleLabelList"/>
    <dgm:cxn modelId="{487108DD-490E-4D90-ADB5-BC17DB35FD6C}" type="presParOf" srcId="{31F9F59F-D9A5-4186-B871-3F077D850BB9}" destId="{DF25DA7E-9C87-4575-B628-9AA0A9867A3D}" srcOrd="5" destOrd="0" presId="urn:microsoft.com/office/officeart/2018/5/layout/IconCircleLabelList"/>
    <dgm:cxn modelId="{8762F6CD-BA48-4A4A-9B21-B6BFB28D4317}" type="presParOf" srcId="{31F9F59F-D9A5-4186-B871-3F077D850BB9}" destId="{91DAE2FF-00C7-404D-B513-9215A53592FC}" srcOrd="6" destOrd="0" presId="urn:microsoft.com/office/officeart/2018/5/layout/IconCircleLabelList"/>
    <dgm:cxn modelId="{8D4A6299-DFB1-4EDF-A92A-73E6E0F34524}" type="presParOf" srcId="{91DAE2FF-00C7-404D-B513-9215A53592FC}" destId="{B86E2744-69C1-4C1C-865F-D9C48F122BF1}" srcOrd="0" destOrd="0" presId="urn:microsoft.com/office/officeart/2018/5/layout/IconCircleLabelList"/>
    <dgm:cxn modelId="{21CA96E2-A9D4-47C1-A57D-63369E11A6F9}" type="presParOf" srcId="{91DAE2FF-00C7-404D-B513-9215A53592FC}" destId="{33775BBB-D465-49F1-ABD8-86D8176D4F25}" srcOrd="1" destOrd="0" presId="urn:microsoft.com/office/officeart/2018/5/layout/IconCircleLabelList"/>
    <dgm:cxn modelId="{BF41948D-B01E-467C-9C77-C740747CE180}" type="presParOf" srcId="{91DAE2FF-00C7-404D-B513-9215A53592FC}" destId="{F788FF7D-7451-49DC-A878-0F42C216C527}" srcOrd="2" destOrd="0" presId="urn:microsoft.com/office/officeart/2018/5/layout/IconCircleLabelList"/>
    <dgm:cxn modelId="{A3FE1580-8862-4315-B1EA-0020F196500F}" type="presParOf" srcId="{91DAE2FF-00C7-404D-B513-9215A53592FC}" destId="{1AD3264F-F4F4-4157-AFA3-F1E9D30D4DE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F6A6C-35F8-426E-AC12-7E3177282FBC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7B042-E335-4DB6-9E3A-5497B6AF607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C690B-4199-4BEC-8395-ACA3D481D99B}">
      <dsp:nvSpPr>
        <dsp:cNvPr id="0" name=""/>
        <dsp:cNvSpPr/>
      </dsp:nvSpPr>
      <dsp:spPr>
        <a:xfrm>
          <a:off x="1941716" y="718"/>
          <a:ext cx="219834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Introduction to the Award </a:t>
          </a:r>
        </a:p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(Eric Forrester)</a:t>
          </a:r>
          <a:endParaRPr lang="en-US" sz="2300" kern="1200" dirty="0"/>
        </a:p>
      </dsp:txBody>
      <dsp:txXfrm>
        <a:off x="1941716" y="718"/>
        <a:ext cx="2198341" cy="1681139"/>
      </dsp:txXfrm>
    </dsp:sp>
    <dsp:sp modelId="{4B3D1B51-2CB0-40E3-B424-9F14E3B1751B}">
      <dsp:nvSpPr>
        <dsp:cNvPr id="0" name=""/>
        <dsp:cNvSpPr/>
      </dsp:nvSpPr>
      <dsp:spPr>
        <a:xfrm>
          <a:off x="4140057" y="718"/>
          <a:ext cx="74514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140057" y="718"/>
        <a:ext cx="745145" cy="1681139"/>
      </dsp:txXfrm>
    </dsp:sp>
    <dsp:sp modelId="{99A5D7ED-ED95-4C1D-9D29-F4D7B8F1FC41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E40EF-3DD6-479A-8521-C5C47089611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9135-22AE-4CD3-9D29-965B2195FF72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Hands-on Hacking Simulation </a:t>
          </a:r>
        </a:p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(Craig Steele)</a:t>
          </a:r>
          <a:endParaRPr lang="en-US" sz="2300" kern="1200" dirty="0"/>
        </a:p>
      </dsp:txBody>
      <dsp:txXfrm>
        <a:off x="1941716" y="2102143"/>
        <a:ext cx="2943486" cy="1681139"/>
      </dsp:txXfrm>
    </dsp:sp>
    <dsp:sp modelId="{974878FD-B464-410C-9FBB-455635E9BF67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063F7-09B5-47D1-8738-51269DCC0AE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9CBCD-7ADA-4DFC-8808-98379C422687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Questions and Answers</a:t>
          </a:r>
          <a:endParaRPr lang="en-US" sz="2300" kern="1200" dirty="0"/>
        </a:p>
      </dsp:txBody>
      <dsp:txXfrm>
        <a:off x="1941716" y="4203567"/>
        <a:ext cx="2943486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2B05-6B0A-4D9A-910A-BCDB0C5A3197}">
      <dsp:nvSpPr>
        <dsp:cNvPr id="0" name=""/>
        <dsp:cNvSpPr/>
      </dsp:nvSpPr>
      <dsp:spPr>
        <a:xfrm>
          <a:off x="1140850" y="685749"/>
          <a:ext cx="1657294" cy="1550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61224-B66E-4D94-9221-25956DB1E0BA}">
      <dsp:nvSpPr>
        <dsp:cNvPr id="0" name=""/>
        <dsp:cNvSpPr/>
      </dsp:nvSpPr>
      <dsp:spPr>
        <a:xfrm>
          <a:off x="1573367" y="906608"/>
          <a:ext cx="773209" cy="1108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2593C-9016-4703-B2CE-91E86E54EBBB}">
      <dsp:nvSpPr>
        <dsp:cNvPr id="0" name=""/>
        <dsp:cNvSpPr/>
      </dsp:nvSpPr>
      <dsp:spPr>
        <a:xfrm>
          <a:off x="1190970" y="2338890"/>
          <a:ext cx="1502929" cy="601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 dirty="0"/>
            <a:t>Data Security</a:t>
          </a:r>
          <a:endParaRPr lang="en-US" sz="2000" kern="1200" dirty="0"/>
        </a:p>
      </dsp:txBody>
      <dsp:txXfrm>
        <a:off x="1190970" y="2338890"/>
        <a:ext cx="1502929" cy="601171"/>
      </dsp:txXfrm>
    </dsp:sp>
    <dsp:sp modelId="{7C8081BC-05E3-4282-A295-C861200761AB}">
      <dsp:nvSpPr>
        <dsp:cNvPr id="0" name=""/>
        <dsp:cNvSpPr/>
      </dsp:nvSpPr>
      <dsp:spPr>
        <a:xfrm>
          <a:off x="3284624" y="690294"/>
          <a:ext cx="1821087" cy="16199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5828-AFEC-4A40-AEE4-44633ADD5A50}">
      <dsp:nvSpPr>
        <dsp:cNvPr id="0" name=""/>
        <dsp:cNvSpPr/>
      </dsp:nvSpPr>
      <dsp:spPr>
        <a:xfrm>
          <a:off x="3820075" y="903571"/>
          <a:ext cx="750185" cy="11033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E3AF3-DB8C-4B32-B671-D457950167E5}">
      <dsp:nvSpPr>
        <dsp:cNvPr id="0" name=""/>
        <dsp:cNvSpPr/>
      </dsp:nvSpPr>
      <dsp:spPr>
        <a:xfrm>
          <a:off x="3443697" y="2345124"/>
          <a:ext cx="1502929" cy="601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 dirty="0"/>
            <a:t>Ethical Hacking</a:t>
          </a:r>
          <a:endParaRPr lang="en-US" sz="2000" kern="1200" dirty="0"/>
        </a:p>
      </dsp:txBody>
      <dsp:txXfrm>
        <a:off x="3443697" y="2345124"/>
        <a:ext cx="1502929" cy="601171"/>
      </dsp:txXfrm>
    </dsp:sp>
    <dsp:sp modelId="{91969B57-7816-4D92-A3FC-C94A786CFC80}">
      <dsp:nvSpPr>
        <dsp:cNvPr id="0" name=""/>
        <dsp:cNvSpPr/>
      </dsp:nvSpPr>
      <dsp:spPr>
        <a:xfrm>
          <a:off x="5743599" y="665332"/>
          <a:ext cx="1668204" cy="1650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7A589-BBC6-4E11-A6DD-34A37943221F}">
      <dsp:nvSpPr>
        <dsp:cNvPr id="0" name=""/>
        <dsp:cNvSpPr/>
      </dsp:nvSpPr>
      <dsp:spPr>
        <a:xfrm>
          <a:off x="6241003" y="957394"/>
          <a:ext cx="742563" cy="1092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F827D-3F55-435B-8BBD-82DA42DA7FC9}">
      <dsp:nvSpPr>
        <dsp:cNvPr id="0" name=""/>
        <dsp:cNvSpPr/>
      </dsp:nvSpPr>
      <dsp:spPr>
        <a:xfrm>
          <a:off x="5871590" y="2347829"/>
          <a:ext cx="1502929" cy="601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 dirty="0"/>
            <a:t>Digital Forensics</a:t>
          </a:r>
          <a:endParaRPr lang="en-US" sz="2000" kern="1200" dirty="0"/>
        </a:p>
      </dsp:txBody>
      <dsp:txXfrm>
        <a:off x="5871590" y="2347829"/>
        <a:ext cx="1502929" cy="601171"/>
      </dsp:txXfrm>
    </dsp:sp>
    <dsp:sp modelId="{DE8944B2-7E71-4ED6-BA7F-BC6512448224}">
      <dsp:nvSpPr>
        <dsp:cNvPr id="0" name=""/>
        <dsp:cNvSpPr/>
      </dsp:nvSpPr>
      <dsp:spPr>
        <a:xfrm>
          <a:off x="4601277" y="2506757"/>
          <a:ext cx="916787" cy="91678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D6917-E955-44FE-9F4C-E870A7154B59}">
      <dsp:nvSpPr>
        <dsp:cNvPr id="0" name=""/>
        <dsp:cNvSpPr/>
      </dsp:nvSpPr>
      <dsp:spPr>
        <a:xfrm>
          <a:off x="3042720" y="3825312"/>
          <a:ext cx="526025" cy="52602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9AB59-902C-4072-9CE6-CDA4070D3442}">
      <dsp:nvSpPr>
        <dsp:cNvPr id="0" name=""/>
        <dsp:cNvSpPr/>
      </dsp:nvSpPr>
      <dsp:spPr>
        <a:xfrm>
          <a:off x="2335954" y="3346153"/>
          <a:ext cx="3883705" cy="601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 dirty="0"/>
            <a:t>Each at levels 4, 5 and 6</a:t>
          </a:r>
          <a:endParaRPr lang="en-US" sz="2000" kern="1200" dirty="0"/>
        </a:p>
      </dsp:txBody>
      <dsp:txXfrm>
        <a:off x="2335954" y="3346153"/>
        <a:ext cx="3883705" cy="601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92431-9556-4F40-8452-6AE37F307EA3}">
      <dsp:nvSpPr>
        <dsp:cNvPr id="0" name=""/>
        <dsp:cNvSpPr/>
      </dsp:nvSpPr>
      <dsp:spPr>
        <a:xfrm>
          <a:off x="548934" y="288"/>
          <a:ext cx="1001496" cy="100149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9F2C-7C32-4C78-A1B9-966DEDED83CC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CCF90-800E-4D0D-B7BC-149A48055F22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Educator’s Guide</a:t>
          </a:r>
          <a:endParaRPr lang="en-US" sz="1600" kern="1200"/>
        </a:p>
      </dsp:txBody>
      <dsp:txXfrm>
        <a:off x="228784" y="1313725"/>
        <a:ext cx="1641796" cy="656718"/>
      </dsp:txXfrm>
    </dsp:sp>
    <dsp:sp modelId="{2E94FA4A-967F-493B-893B-88990138C781}">
      <dsp:nvSpPr>
        <dsp:cNvPr id="0" name=""/>
        <dsp:cNvSpPr/>
      </dsp:nvSpPr>
      <dsp:spPr>
        <a:xfrm>
          <a:off x="2478046" y="288"/>
          <a:ext cx="1001496" cy="100149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A19A7-FE11-4B27-8713-9294066A756D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FA59-9333-4C00-A483-88DD6A3EA238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Learner Notes</a:t>
          </a:r>
          <a:endParaRPr lang="en-US" sz="1600" kern="1200"/>
        </a:p>
      </dsp:txBody>
      <dsp:txXfrm>
        <a:off x="2157895" y="1313725"/>
        <a:ext cx="1641796" cy="656718"/>
      </dsp:txXfrm>
    </dsp:sp>
    <dsp:sp modelId="{4EB8A163-CF70-415A-9E01-EC73992B5794}">
      <dsp:nvSpPr>
        <dsp:cNvPr id="0" name=""/>
        <dsp:cNvSpPr/>
      </dsp:nvSpPr>
      <dsp:spPr>
        <a:xfrm>
          <a:off x="4407157" y="288"/>
          <a:ext cx="1001496" cy="1001496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BF771-40D5-45CD-9E06-849428E52791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EFDA-2ABD-4221-BA7C-FC46DF297D94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Practical Exercises</a:t>
          </a:r>
          <a:endParaRPr lang="en-US" sz="1600" kern="1200"/>
        </a:p>
      </dsp:txBody>
      <dsp:txXfrm>
        <a:off x="4087007" y="1313725"/>
        <a:ext cx="1641796" cy="656718"/>
      </dsp:txXfrm>
    </dsp:sp>
    <dsp:sp modelId="{78C9CCBA-ADD4-4412-BF99-7607C0E9AA62}">
      <dsp:nvSpPr>
        <dsp:cNvPr id="0" name=""/>
        <dsp:cNvSpPr/>
      </dsp:nvSpPr>
      <dsp:spPr>
        <a:xfrm>
          <a:off x="6336268" y="288"/>
          <a:ext cx="1001496" cy="1001496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6F055-02AD-4861-A30E-A15DD2FFC8BE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A52D6-9CC0-4A6E-A138-64D02614298F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Written Exercises</a:t>
          </a:r>
          <a:endParaRPr lang="en-US" sz="1600" kern="1200"/>
        </a:p>
      </dsp:txBody>
      <dsp:txXfrm>
        <a:off x="6016118" y="1313725"/>
        <a:ext cx="1641796" cy="656718"/>
      </dsp:txXfrm>
    </dsp:sp>
    <dsp:sp modelId="{49FC4C4A-44AF-4CF6-B3A1-6BD71F836566}">
      <dsp:nvSpPr>
        <dsp:cNvPr id="0" name=""/>
        <dsp:cNvSpPr/>
      </dsp:nvSpPr>
      <dsp:spPr>
        <a:xfrm>
          <a:off x="548934" y="2380893"/>
          <a:ext cx="1001496" cy="100149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AD619-E8F8-4E4E-898C-15FED4830710}">
      <dsp:nvSpPr>
        <dsp:cNvPr id="0" name=""/>
        <dsp:cNvSpPr/>
      </dsp:nvSpPr>
      <dsp:spPr>
        <a:xfrm>
          <a:off x="762368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565C-218B-45D8-B28E-64EC7F073A26}">
      <dsp:nvSpPr>
        <dsp:cNvPr id="0" name=""/>
        <dsp:cNvSpPr/>
      </dsp:nvSpPr>
      <dsp:spPr>
        <a:xfrm>
          <a:off x="228784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Formative Assessment</a:t>
          </a:r>
          <a:endParaRPr lang="en-US" sz="1600" kern="1200"/>
        </a:p>
      </dsp:txBody>
      <dsp:txXfrm>
        <a:off x="228784" y="3694331"/>
        <a:ext cx="1641796" cy="656718"/>
      </dsp:txXfrm>
    </dsp:sp>
    <dsp:sp modelId="{08F111BE-C4DF-4D3D-B096-1445A9E300A4}">
      <dsp:nvSpPr>
        <dsp:cNvPr id="0" name=""/>
        <dsp:cNvSpPr/>
      </dsp:nvSpPr>
      <dsp:spPr>
        <a:xfrm>
          <a:off x="2478046" y="2380893"/>
          <a:ext cx="1001496" cy="100149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201A0-A7F2-4526-8B4D-D4C07CD92D76}">
      <dsp:nvSpPr>
        <dsp:cNvPr id="0" name=""/>
        <dsp:cNvSpPr/>
      </dsp:nvSpPr>
      <dsp:spPr>
        <a:xfrm>
          <a:off x="269147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8054-7503-45C8-B186-79089CBC0633}">
      <dsp:nvSpPr>
        <dsp:cNvPr id="0" name=""/>
        <dsp:cNvSpPr/>
      </dsp:nvSpPr>
      <dsp:spPr>
        <a:xfrm>
          <a:off x="215789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Support Pack for Digital Forensics</a:t>
          </a:r>
          <a:endParaRPr lang="en-US" sz="1600" kern="1200"/>
        </a:p>
      </dsp:txBody>
      <dsp:txXfrm>
        <a:off x="2157895" y="3694331"/>
        <a:ext cx="1641796" cy="656718"/>
      </dsp:txXfrm>
    </dsp:sp>
    <dsp:sp modelId="{F8EF8BBD-C5D7-4CD1-B0F0-B4D892F0E17E}">
      <dsp:nvSpPr>
        <dsp:cNvPr id="0" name=""/>
        <dsp:cNvSpPr/>
      </dsp:nvSpPr>
      <dsp:spPr>
        <a:xfrm>
          <a:off x="4407157" y="2380893"/>
          <a:ext cx="1001496" cy="100149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5EECB-E599-41B2-84F9-5679663B6F16}">
      <dsp:nvSpPr>
        <dsp:cNvPr id="0" name=""/>
        <dsp:cNvSpPr/>
      </dsp:nvSpPr>
      <dsp:spPr>
        <a:xfrm>
          <a:off x="462059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ED20E-4041-4A68-8E31-43F0DBFBD03E}">
      <dsp:nvSpPr>
        <dsp:cNvPr id="0" name=""/>
        <dsp:cNvSpPr/>
      </dsp:nvSpPr>
      <dsp:spPr>
        <a:xfrm>
          <a:off x="408700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YouTube Channel</a:t>
          </a:r>
          <a:endParaRPr lang="en-US" sz="1600" kern="1200"/>
        </a:p>
      </dsp:txBody>
      <dsp:txXfrm>
        <a:off x="4087007" y="3694331"/>
        <a:ext cx="1641796" cy="656718"/>
      </dsp:txXfrm>
    </dsp:sp>
    <dsp:sp modelId="{ADE8664C-54EE-46BE-A41A-0A057E453539}">
      <dsp:nvSpPr>
        <dsp:cNvPr id="0" name=""/>
        <dsp:cNvSpPr/>
      </dsp:nvSpPr>
      <dsp:spPr>
        <a:xfrm>
          <a:off x="6336268" y="2380893"/>
          <a:ext cx="1001496" cy="100149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D171-DB31-4623-A0B7-5CAF7C809B3F}">
      <dsp:nvSpPr>
        <dsp:cNvPr id="0" name=""/>
        <dsp:cNvSpPr/>
      </dsp:nvSpPr>
      <dsp:spPr>
        <a:xfrm>
          <a:off x="6549702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45D34-B8B3-424D-9A2B-036CB619E983}">
      <dsp:nvSpPr>
        <dsp:cNvPr id="0" name=""/>
        <dsp:cNvSpPr/>
      </dsp:nvSpPr>
      <dsp:spPr>
        <a:xfrm>
          <a:off x="6016118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600" kern="1200"/>
            <a:t>Yammer Group</a:t>
          </a:r>
          <a:endParaRPr lang="en-US" sz="1600" kern="1200"/>
        </a:p>
      </dsp:txBody>
      <dsp:txXfrm>
        <a:off x="6016118" y="3694331"/>
        <a:ext cx="1641796" cy="656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57415-4C4A-4424-BFF6-54A146F539D9}">
      <dsp:nvSpPr>
        <dsp:cNvPr id="0" name=""/>
        <dsp:cNvSpPr/>
      </dsp:nvSpPr>
      <dsp:spPr>
        <a:xfrm>
          <a:off x="3729461" y="15832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25B2C-8413-4F0F-B075-5301F7AB2BBA}">
      <dsp:nvSpPr>
        <dsp:cNvPr id="0" name=""/>
        <dsp:cNvSpPr/>
      </dsp:nvSpPr>
      <dsp:spPr>
        <a:xfrm>
          <a:off x="3963466" y="39232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84339-7A11-4DB4-B75C-01BF04B8A2AC}">
      <dsp:nvSpPr>
        <dsp:cNvPr id="0" name=""/>
        <dsp:cNvSpPr/>
      </dsp:nvSpPr>
      <dsp:spPr>
        <a:xfrm>
          <a:off x="3241250" y="1598330"/>
          <a:ext cx="20744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b="1" kern="1200" dirty="0"/>
            <a:t>Learner Notes </a:t>
          </a:r>
          <a:r>
            <a:rPr lang="en-GB" sz="1700" kern="1200" dirty="0"/>
            <a:t>direct students to:</a:t>
          </a:r>
          <a:endParaRPr lang="en-US" sz="1700" kern="1200" dirty="0"/>
        </a:p>
      </dsp:txBody>
      <dsp:txXfrm>
        <a:off x="3241250" y="1598330"/>
        <a:ext cx="2074446" cy="720000"/>
      </dsp:txXfrm>
    </dsp:sp>
    <dsp:sp modelId="{B04DDEB8-3FEE-4471-AA48-5421F69CE71B}">
      <dsp:nvSpPr>
        <dsp:cNvPr id="0" name=""/>
        <dsp:cNvSpPr/>
      </dsp:nvSpPr>
      <dsp:spPr>
        <a:xfrm>
          <a:off x="1751694" y="238787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2EFA4-D7C4-49D8-91A6-A94826AAE51D}">
      <dsp:nvSpPr>
        <dsp:cNvPr id="0" name=""/>
        <dsp:cNvSpPr/>
      </dsp:nvSpPr>
      <dsp:spPr>
        <a:xfrm>
          <a:off x="1985686" y="262186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60AC8-A3FC-4CE3-B536-4E756E3DCDC6}">
      <dsp:nvSpPr>
        <dsp:cNvPr id="0" name=""/>
        <dsp:cNvSpPr/>
      </dsp:nvSpPr>
      <dsp:spPr>
        <a:xfrm>
          <a:off x="1400696" y="38278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/>
            <a:t>Written Exercises</a:t>
          </a:r>
          <a:endParaRPr lang="en-US" sz="1700" kern="1200"/>
        </a:p>
      </dsp:txBody>
      <dsp:txXfrm>
        <a:off x="1400696" y="3827875"/>
        <a:ext cx="1800000" cy="720000"/>
      </dsp:txXfrm>
    </dsp:sp>
    <dsp:sp modelId="{59E98C39-257E-4F49-9CD2-18FB4C6B0EAD}">
      <dsp:nvSpPr>
        <dsp:cNvPr id="0" name=""/>
        <dsp:cNvSpPr/>
      </dsp:nvSpPr>
      <dsp:spPr>
        <a:xfrm>
          <a:off x="3866694" y="238787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4DB71-CB1D-4D0E-9239-51A382BB584B}">
      <dsp:nvSpPr>
        <dsp:cNvPr id="0" name=""/>
        <dsp:cNvSpPr/>
      </dsp:nvSpPr>
      <dsp:spPr>
        <a:xfrm>
          <a:off x="4100686" y="262186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13CC9-8095-4E41-B180-27A2C88012ED}">
      <dsp:nvSpPr>
        <dsp:cNvPr id="0" name=""/>
        <dsp:cNvSpPr/>
      </dsp:nvSpPr>
      <dsp:spPr>
        <a:xfrm>
          <a:off x="3515696" y="38278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 dirty="0"/>
            <a:t>Formative Assessments on solar</a:t>
          </a:r>
          <a:endParaRPr lang="en-US" sz="1700" kern="1200" dirty="0"/>
        </a:p>
      </dsp:txBody>
      <dsp:txXfrm>
        <a:off x="3515696" y="3827875"/>
        <a:ext cx="1800000" cy="720000"/>
      </dsp:txXfrm>
    </dsp:sp>
    <dsp:sp modelId="{B86E2744-69C1-4C1C-865F-D9C48F122BF1}">
      <dsp:nvSpPr>
        <dsp:cNvPr id="0" name=""/>
        <dsp:cNvSpPr/>
      </dsp:nvSpPr>
      <dsp:spPr>
        <a:xfrm>
          <a:off x="5981694" y="238787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75BBB-D465-49F1-ABD8-86D8176D4F25}">
      <dsp:nvSpPr>
        <dsp:cNvPr id="0" name=""/>
        <dsp:cNvSpPr/>
      </dsp:nvSpPr>
      <dsp:spPr>
        <a:xfrm>
          <a:off x="6215686" y="262186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3264F-F4F4-4157-AFA3-F1E9D30D4DE7}">
      <dsp:nvSpPr>
        <dsp:cNvPr id="0" name=""/>
        <dsp:cNvSpPr/>
      </dsp:nvSpPr>
      <dsp:spPr>
        <a:xfrm>
          <a:off x="5630696" y="38278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/>
            <a:t>Practical Exercises</a:t>
          </a:r>
          <a:endParaRPr lang="en-US" sz="1700" kern="1200"/>
        </a:p>
      </dsp:txBody>
      <dsp:txXfrm>
        <a:off x="5630696" y="3827875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4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7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5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937B-39A3-AF4C-B10B-6307C14641C8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CB3C-02A2-9343-84AD-27D6270C6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839973" y="850006"/>
            <a:ext cx="5113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National Progression Award</a:t>
            </a:r>
          </a:p>
          <a:p>
            <a:r>
              <a:rPr lang="en-GB" sz="3000" b="1" dirty="0" smtClean="0">
                <a:solidFill>
                  <a:schemeClr val="bg1"/>
                </a:solidFill>
              </a:rPr>
              <a:t>Cyber Security Workshop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" y="365126"/>
            <a:ext cx="2963785" cy="22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1B6E-5B1E-1C4B-B3DB-0506E815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8D59-1094-6D4F-8497-1E3BA2DE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dirty="0"/>
              <a:t>You will need…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800" dirty="0"/>
              <a:t>Pringles™ tins to make an Enigma Machine</a:t>
            </a:r>
          </a:p>
          <a:p>
            <a:pPr marL="457200" lvl="1" indent="0">
              <a:buNone/>
            </a:pPr>
            <a:endParaRPr lang="en-GB" sz="2800" dirty="0"/>
          </a:p>
          <a:p>
            <a:pPr lvl="1"/>
            <a:r>
              <a:rPr lang="en-GB" sz="2800" dirty="0"/>
              <a:t>For level 5 assessment only – unsecured Wi-Fi router</a:t>
            </a:r>
          </a:p>
        </p:txBody>
      </p:sp>
      <p:pic>
        <p:nvPicPr>
          <p:cNvPr id="5" name="Picture 4" descr="A close up of a black keyboard&#10;&#10;Description automatically generated">
            <a:extLst>
              <a:ext uri="{FF2B5EF4-FFF2-40B4-BE49-F238E27FC236}">
                <a16:creationId xmlns:a16="http://schemas.microsoft.com/office/drawing/2014/main" id="{035CB31C-7392-4022-9DB7-422697020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3" r="44757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7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CF0A-7461-F748-8AD1-83D302AB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33F3-C127-F14C-A5C2-42AF0E1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989695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Access to a ‘Controlled Environment’</a:t>
            </a:r>
          </a:p>
          <a:p>
            <a:pPr lvl="1"/>
            <a:r>
              <a:rPr lang="en-GB" sz="3200" dirty="0"/>
              <a:t>Virtualisation on local computer</a:t>
            </a:r>
          </a:p>
          <a:p>
            <a:pPr lvl="1"/>
            <a:r>
              <a:rPr lang="en-GB" sz="3200" dirty="0"/>
              <a:t>‘Hacking Lab’ at local college</a:t>
            </a:r>
          </a:p>
          <a:p>
            <a:pPr lvl="1"/>
            <a:r>
              <a:rPr lang="en-GB" sz="3200" dirty="0"/>
              <a:t>Remote access to ‘Hacking Lab’ at a university.</a:t>
            </a:r>
          </a:p>
          <a:p>
            <a:pPr lvl="1"/>
            <a:r>
              <a:rPr lang="en-GB" sz="3200" dirty="0" err="1"/>
              <a:t>RaspberryPi</a:t>
            </a:r>
            <a:r>
              <a:rPr lang="en-GB" sz="3200" dirty="0"/>
              <a:t>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E30F0-4709-4539-AC53-D743ADEA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4" r="5296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CF0A-7461-F748-8AD1-83D302AB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33F3-C127-F14C-A5C2-42AF0E1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03591"/>
          </a:xfrm>
        </p:spPr>
        <p:txBody>
          <a:bodyPr>
            <a:normAutofit/>
          </a:bodyPr>
          <a:lstStyle/>
          <a:p>
            <a:r>
              <a:rPr lang="en-GB" sz="3200" dirty="0"/>
              <a:t>Instructions to install and set up </a:t>
            </a:r>
            <a:r>
              <a:rPr lang="en-GB" sz="3200" b="1" dirty="0"/>
              <a:t>VirtualBox</a:t>
            </a:r>
            <a:r>
              <a:rPr lang="en-GB" sz="3200" dirty="0"/>
              <a:t> virtualisation software included in Educator’s Guide</a:t>
            </a:r>
          </a:p>
          <a:p>
            <a:r>
              <a:rPr lang="en-GB" sz="3200" dirty="0"/>
              <a:t>Further instructions to install ‘</a:t>
            </a:r>
            <a:r>
              <a:rPr lang="en-GB" sz="3200" b="1" dirty="0"/>
              <a:t>Kali</a:t>
            </a:r>
            <a:r>
              <a:rPr lang="en-GB" sz="3200" dirty="0"/>
              <a:t>’ as the hacking tool and ‘</a:t>
            </a:r>
            <a:r>
              <a:rPr lang="en-GB" sz="3200" b="1" dirty="0" err="1"/>
              <a:t>Metasploitable</a:t>
            </a:r>
            <a:r>
              <a:rPr lang="en-GB" sz="3200" dirty="0"/>
              <a:t>’ as the target.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E30F0-4709-4539-AC53-D743ADEA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4" r="5296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CF0A-7461-F748-8AD1-83D302AB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33F3-C127-F14C-A5C2-42AF0E1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03591"/>
          </a:xfrm>
        </p:spPr>
        <p:txBody>
          <a:bodyPr>
            <a:normAutofit/>
          </a:bodyPr>
          <a:lstStyle/>
          <a:p>
            <a:r>
              <a:rPr lang="en-GB" sz="3200" dirty="0"/>
              <a:t>There are also practical exercises on:</a:t>
            </a:r>
          </a:p>
          <a:p>
            <a:pPr lvl="1"/>
            <a:r>
              <a:rPr lang="en-GB" sz="3200" dirty="0"/>
              <a:t>Windows XP SP0</a:t>
            </a:r>
          </a:p>
          <a:p>
            <a:pPr lvl="1"/>
            <a:r>
              <a:rPr lang="en-GB" sz="3200" dirty="0"/>
              <a:t>Windows 7</a:t>
            </a:r>
          </a:p>
          <a:p>
            <a:pPr lvl="1"/>
            <a:r>
              <a:rPr lang="en-GB" sz="3200" dirty="0"/>
              <a:t>Cloning a website</a:t>
            </a:r>
          </a:p>
          <a:p>
            <a:pPr lvl="1"/>
            <a:r>
              <a:rPr lang="en-GB" sz="3200" dirty="0"/>
              <a:t>Spoofing an email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E30F0-4709-4539-AC53-D743ADEA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4" r="5296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2712-5445-D34F-BAC9-1577080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Digital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362B-9C53-2742-965C-61CAD67B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235352"/>
          </a:xfrm>
        </p:spPr>
        <p:txBody>
          <a:bodyPr>
            <a:normAutofit fontScale="92500"/>
          </a:bodyPr>
          <a:lstStyle/>
          <a:p>
            <a:r>
              <a:rPr lang="en-GB" dirty="0"/>
              <a:t>Set of applications making up a portable ‘forensics kit’</a:t>
            </a:r>
          </a:p>
          <a:p>
            <a:r>
              <a:rPr lang="en-GB" dirty="0"/>
              <a:t>Some Lego™</a:t>
            </a:r>
          </a:p>
          <a:p>
            <a:r>
              <a:rPr lang="en-GB" dirty="0"/>
              <a:t>USB drives to set up with ‘evidence’ to examine</a:t>
            </a:r>
          </a:p>
          <a:p>
            <a:pPr lvl="1"/>
            <a:r>
              <a:rPr lang="en-GB" sz="2800" dirty="0"/>
              <a:t>These need to have their capacity reduced! </a:t>
            </a:r>
          </a:p>
          <a:p>
            <a:pPr lvl="1"/>
            <a:r>
              <a:rPr lang="en-GB" sz="2800" dirty="0"/>
              <a:t>Instructions in the Educator’s Guide.</a:t>
            </a:r>
          </a:p>
          <a:p>
            <a:r>
              <a:rPr lang="en-GB" dirty="0"/>
              <a:t>At level 6, small isolated network.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922C9-C291-427A-9845-8AC5AEDBA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6" r="32769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2712-5445-D34F-BAC9-1577080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Digital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362B-9C53-2742-965C-61CAD67B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dirty="0"/>
              <a:t>The forensics kit is made up of:</a:t>
            </a:r>
          </a:p>
          <a:p>
            <a:pPr lvl="1"/>
            <a:r>
              <a:rPr lang="en-GB" dirty="0"/>
              <a:t>FTK Imager</a:t>
            </a:r>
          </a:p>
          <a:p>
            <a:pPr lvl="1"/>
            <a:r>
              <a:rPr lang="en-GB" dirty="0"/>
              <a:t>Autopsy</a:t>
            </a:r>
          </a:p>
          <a:p>
            <a:pPr lvl="1"/>
            <a:r>
              <a:rPr lang="en-GB" dirty="0"/>
              <a:t>Speccy</a:t>
            </a:r>
          </a:p>
          <a:p>
            <a:pPr lvl="1"/>
            <a:r>
              <a:rPr lang="en-GB" dirty="0" err="1"/>
              <a:t>JPHSwin</a:t>
            </a:r>
            <a:endParaRPr lang="en-GB" dirty="0"/>
          </a:p>
          <a:p>
            <a:pPr lvl="1"/>
            <a:r>
              <a:rPr lang="en-GB" dirty="0" err="1"/>
              <a:t>USBdeview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Plus ‘</a:t>
            </a:r>
            <a:r>
              <a:rPr lang="en-GB" dirty="0" err="1"/>
              <a:t>NetworkMiner</a:t>
            </a:r>
            <a:r>
              <a:rPr lang="en-GB" dirty="0"/>
              <a:t>’</a:t>
            </a:r>
          </a:p>
          <a:p>
            <a:pPr lvl="1"/>
            <a:r>
              <a:rPr lang="en-GB" dirty="0"/>
              <a:t>Only run on isolated network!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922C9-C291-427A-9845-8AC5AEDBA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6" r="32769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2712-5445-D34F-BAC9-1577080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Preparations: Digital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362B-9C53-2742-965C-61CAD67B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989689"/>
          </a:xfrm>
        </p:spPr>
        <p:txBody>
          <a:bodyPr>
            <a:normAutofit/>
          </a:bodyPr>
          <a:lstStyle/>
          <a:p>
            <a:r>
              <a:rPr lang="en-GB" dirty="0"/>
              <a:t>A ‘resource pack’ is available to download. This contains:</a:t>
            </a:r>
          </a:p>
          <a:p>
            <a:pPr lvl="1"/>
            <a:r>
              <a:rPr lang="en-GB" sz="2800" dirty="0"/>
              <a:t>Files referred to in the Practical Exercises</a:t>
            </a:r>
          </a:p>
          <a:p>
            <a:pPr lvl="1"/>
            <a:r>
              <a:rPr lang="en-GB" sz="2800" dirty="0"/>
              <a:t>Files to make up ‘evidence’ drives</a:t>
            </a:r>
          </a:p>
          <a:p>
            <a:pPr lvl="1"/>
            <a:r>
              <a:rPr lang="en-GB" sz="2800" dirty="0"/>
              <a:t>Report proformas</a:t>
            </a:r>
          </a:p>
          <a:p>
            <a:pPr lvl="1"/>
            <a:r>
              <a:rPr lang="en-GB" sz="2800" dirty="0"/>
              <a:t>For level 6, police training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922C9-C291-427A-9845-8AC5AEDBA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6" r="32769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DF35-0B3E-F446-BBC3-94836241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sz="4100" dirty="0"/>
              <a:t>Hands-on Hacking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BA8E-6604-F64E-AC71-10CC0DCF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endParaRPr lang="en-GB" sz="1700"/>
          </a:p>
        </p:txBody>
      </p:sp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DAB18B98-7157-4E7A-B13A-4291921FC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2" r="47427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9A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E8C9-1C0D-A14A-917E-37E93099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Plan for the Workshop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912E76-59BC-4B9D-B620-E03553961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2405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3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F6A6C-35F8-426E-AC12-7E3177282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F7B042-E335-4DB6-9E3A-5497B6AF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2C690B-4199-4BEC-8395-ACA3D481D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3D1B51-2CB0-40E3-B424-9F14E3B17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5E40EF-3DD6-479A-8521-C5C47089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A5D7ED-ED95-4C1D-9D29-F4D7B8F1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659135-22AE-4CD3-9D29-965B2195F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9063F7-09B5-47D1-8738-51269DCC0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4878FD-B464-410C-9FBB-455635E9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49CBCD-7ADA-4DFC-8808-98379C42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C57C-3C1D-3D4D-8A2C-A0C73E7A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r>
              <a:rPr lang="en-GB" sz="4700" b="1" dirty="0"/>
              <a:t>Cyber Security NPA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4DFF-AB2B-764D-87B3-3C710201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Currently, demand for professionals outstrips the available personnel.</a:t>
            </a:r>
          </a:p>
          <a:p>
            <a:r>
              <a:rPr lang="en-GB" dirty="0"/>
              <a:t>Both UK and Scottish Governments agree that Cyber Security education should be national priority.</a:t>
            </a:r>
          </a:p>
          <a:p>
            <a:r>
              <a:rPr lang="en-GB" b="1" dirty="0"/>
              <a:t>Cyber Security NPA </a:t>
            </a:r>
            <a:r>
              <a:rPr lang="en-GB" dirty="0"/>
              <a:t>provides an interesting introduction to this dynamic and developing subject.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8CDEB-E3D9-4B46-988C-2045F3A75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5" r="4563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4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4DE0F-81DE-BE47-989F-02EE5159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en-GB" sz="4700" dirty="0">
                <a:solidFill>
                  <a:schemeClr val="bg1"/>
                </a:solidFill>
              </a:rPr>
              <a:t>NPA Award 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38D4E2-1C02-4F44-A0E2-999C80BBA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802466"/>
              </p:ext>
            </p:extLst>
          </p:nvPr>
        </p:nvGraphicFramePr>
        <p:xfrm>
          <a:off x="293534" y="1976293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661224-B66E-4D94-9221-25956DB1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1661224-B66E-4D94-9221-25956DB1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562B05-6B0A-4D9A-910A-BCDB0C5A3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5562B05-6B0A-4D9A-910A-BCDB0C5A3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2593C-9016-4703-B2CE-91E86E54E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452593C-9016-4703-B2CE-91E86E54E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081BC-05E3-4282-A295-C8612007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C8081BC-05E3-4282-A295-C86120076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275828-AFEC-4A40-AEE4-44633ADD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F275828-AFEC-4A40-AEE4-44633ADD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E3AF3-DB8C-4B32-B671-D45795016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7EE3AF3-DB8C-4B32-B671-D45795016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969B57-7816-4D92-A3FC-C94A786CF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1969B57-7816-4D92-A3FC-C94A786CF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7A589-BBC6-4E11-A6DD-34A379432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BC07A589-BBC6-4E11-A6DD-34A379432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6F827D-3F55-435B-8BBD-82DA42DA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56F827D-3F55-435B-8BBD-82DA42DA7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D6917-E955-44FE-9F4C-E870A7154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148D6917-E955-44FE-9F4C-E870A7154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944B2-7E71-4ED6-BA7F-BC65124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E8944B2-7E71-4ED6-BA7F-BC6512448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9AB59-902C-4072-9CE6-CDA4070D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9929AB59-902C-4072-9CE6-CDA4070D3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3A82B3-5749-4642-B4EF-AB779C272F7E}"/>
              </a:ext>
            </a:extLst>
          </p:cNvPr>
          <p:cNvSpPr/>
          <p:nvPr/>
        </p:nvSpPr>
        <p:spPr>
          <a:xfrm>
            <a:off x="0" y="0"/>
            <a:ext cx="9144000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C01B0-F355-9B4B-96BB-55AD7941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A27EB6-6C7F-462B-A64C-EABCEB571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341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9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92431-9556-4F40-8452-6AE37F307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9A92431-9556-4F40-8452-6AE37F307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C89F2C-7C32-4C78-A1B9-966DEDED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3C89F2C-7C32-4C78-A1B9-966DEDED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7CCF90-800E-4D0D-B7BC-149A4805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B7CCF90-800E-4D0D-B7BC-149A48055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94FA4A-967F-493B-893B-88990138C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E94FA4A-967F-493B-893B-88990138C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A19A7-FE11-4B27-8713-9294066A7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DCA19A7-FE11-4B27-8713-9294066A7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BFA59-9333-4C00-A483-88DD6A3EA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E3BFA59-9333-4C00-A483-88DD6A3EA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B8A163-CF70-415A-9E01-EC73992B5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EB8A163-CF70-415A-9E01-EC73992B5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6BF771-40D5-45CD-9E06-849428E52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06BF771-40D5-45CD-9E06-849428E52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1EFDA-2ABD-4221-BA7C-FC46DF29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4B1EFDA-2ABD-4221-BA7C-FC46DF297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9CCBA-ADD4-4412-BF99-7607C0E9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8C9CCBA-ADD4-4412-BF99-7607C0E9A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A6F055-02AD-4861-A30E-A15DD2FF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1A6F055-02AD-4861-A30E-A15DD2FFC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3A52D6-9CC0-4A6E-A138-64D02614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93A52D6-9CC0-4A6E-A138-64D026142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C4C4A-44AF-4CF6-B3A1-6BD71F836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49FC4C4A-44AF-4CF6-B3A1-6BD71F836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AD619-E8F8-4E4E-898C-15FED4830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162AD619-E8F8-4E4E-898C-15FED4830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C565C-218B-45D8-B28E-64EC7F07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1BEC565C-218B-45D8-B28E-64EC7F073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201A0-A7F2-4526-8B4D-D4C07CD92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E9A201A0-A7F2-4526-8B4D-D4C07CD92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111BE-C4DF-4D3D-B096-1445A9E3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08F111BE-C4DF-4D3D-B096-1445A9E3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4C8054-7503-45C8-B186-79089CBC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A14C8054-7503-45C8-B186-79089CBC0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8BBD-C5D7-4CD1-B0F0-B4D892F0E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F8EF8BBD-C5D7-4CD1-B0F0-B4D892F0E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75EECB-E599-41B2-84F9-5679663B6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3D75EECB-E599-41B2-84F9-5679663B6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ED20E-4041-4A68-8E31-43F0DBFBD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41ED20E-4041-4A68-8E31-43F0DBFBD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8664C-54EE-46BE-A41A-0A057E453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ADE8664C-54EE-46BE-A41A-0A057E453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4D171-DB31-4623-A0B7-5CAF7C80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D6B4D171-DB31-4623-A0B7-5CAF7C809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45D34-B8B3-424D-9A2B-036CB619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01B45D34-B8B3-424D-9A2B-036CB619E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FE8A1-EB1B-C24F-8628-0887D2EF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en-GB" sz="4700" dirty="0">
                <a:solidFill>
                  <a:schemeClr val="bg1"/>
                </a:solidFill>
              </a:rPr>
              <a:t>Student Materials are Integrated…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0FEF9F-D9D5-4D06-BAA2-EB82BFB2E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48629"/>
              </p:ext>
            </p:extLst>
          </p:nvPr>
        </p:nvGraphicFramePr>
        <p:xfrm>
          <a:off x="293534" y="1976293"/>
          <a:ext cx="8555615" cy="456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8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325B2C-8413-4F0F-B075-5301F7AB2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1325B2C-8413-4F0F-B075-5301F7AB2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57415-4C4A-4424-BFF6-54A146F5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9F57415-4C4A-4424-BFF6-54A146F53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084339-7A11-4DB4-B75C-01BF04B8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E084339-7A11-4DB4-B75C-01BF04B8A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2EFA4-D7C4-49D8-91A6-A94826AA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02EFA4-D7C4-49D8-91A6-A94826AA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DDEB8-3FEE-4471-AA48-5421F69CE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04DDEB8-3FEE-4471-AA48-5421F69CE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A60AC8-A3FC-4CE3-B536-4E756E3DC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4AA60AC8-A3FC-4CE3-B536-4E756E3DC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98C39-257E-4F49-9CD2-18FB4C6B0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59E98C39-257E-4F49-9CD2-18FB4C6B0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54DB71-CB1D-4D0E-9239-51A382BB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554DB71-CB1D-4D0E-9239-51A382BB5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13CC9-8095-4E41-B180-27A2C880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8013CC9-8095-4E41-B180-27A2C8801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6E2744-69C1-4C1C-865F-D9C48F122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86E2744-69C1-4C1C-865F-D9C48F122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75BBB-D465-49F1-ABD8-86D8176D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33775BBB-D465-49F1-ABD8-86D8176D4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D3264F-F4F4-4157-AFA3-F1E9D30D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1AD3264F-F4F4-4157-AFA3-F1E9D30D4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4E981E-CC43-441C-9490-A5746F3FC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B2CBB-363E-7B4C-B0A6-46B0D504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830180"/>
            <a:ext cx="1841174" cy="5041232"/>
          </a:xfrm>
        </p:spPr>
        <p:txBody>
          <a:bodyPr>
            <a:normAutofit/>
          </a:bodyPr>
          <a:lstStyle/>
          <a:p>
            <a:r>
              <a:rPr lang="en-GB" sz="3400" b="1" dirty="0"/>
              <a:t>Common Theme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DE4A4-C51D-435D-BCF7-FB5D2288E3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0899" y="73152"/>
            <a:ext cx="884223" cy="232963"/>
            <a:chOff x="7763256" y="73152"/>
            <a:chExt cx="1178966" cy="232963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DEED3C0-DC5D-48DC-8BE4-AAD3D59EA0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25D9B196-E222-4378-A879-A52B37493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74F0D8BF-5C21-4914-A609-BFD7BFDF6C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5792FAC4-BA95-48A9-AA06-B6F04B3FE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B9DA0BD9-1DA6-455D-A1AD-D3F4D08FCF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C624920E-4BD6-4D86-AB0B-270612D0D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CA609EE-9AC9-4BFB-9097-F90D8F149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7AAE633-61FD-45D5-9B1E-36AC5F9B5D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2C29BDA0-50EA-4617-B59D-46081506B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B0FC415A-1390-44A7-98CC-69C584F900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29F4916-D73F-4B0C-8E14-44966698F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08CD296-9A3C-4C96-9752-136E990283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FD20ED4-D351-4B6E-A212-BA7046950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1B6DC04-3C68-468B-B655-377C609862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65838D8-3130-4A08-826C-8E2D331ACE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7C63EDA-CA6D-4C22-AFE0-17B833A21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CD865CB-2D48-4FD6-B383-2483C4752B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7B8314F-F41A-4B7E-B0E5-9C54D6AEA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C009569-81FE-4C0C-A576-95DA7F1E3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2A1E6E1-817C-404F-8AE5-F217248FCD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7981"/>
            <a:ext cx="137160" cy="546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6"/>
            <a:ext cx="9143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ck on the side of a building&#10;&#10;Description automatically generated">
            <a:extLst>
              <a:ext uri="{FF2B5EF4-FFF2-40B4-BE49-F238E27FC236}">
                <a16:creationId xmlns:a16="http://schemas.microsoft.com/office/drawing/2014/main" id="{7A35C802-C13E-4DFF-9FEB-0001BC43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0" r="23234" b="-1"/>
          <a:stretch/>
        </p:blipFill>
        <p:spPr>
          <a:xfrm>
            <a:off x="2491344" y="10"/>
            <a:ext cx="3765023" cy="68579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19" y="617983"/>
            <a:ext cx="3002279" cy="5465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1EE-4D43-2043-B702-C503F620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435" y="883985"/>
            <a:ext cx="3002279" cy="4933622"/>
          </a:xfrm>
        </p:spPr>
        <p:txBody>
          <a:bodyPr anchor="ctr">
            <a:normAutofit/>
          </a:bodyPr>
          <a:lstStyle/>
          <a:p>
            <a:r>
              <a:rPr lang="en-GB" b="1" dirty="0"/>
              <a:t>The Law:</a:t>
            </a:r>
          </a:p>
          <a:p>
            <a:endParaRPr lang="en-GB" sz="2400" dirty="0"/>
          </a:p>
          <a:p>
            <a:pPr marL="363538" lvl="1" indent="-323850"/>
            <a:r>
              <a:rPr lang="en-GB" dirty="0"/>
              <a:t>What you can do</a:t>
            </a:r>
          </a:p>
          <a:p>
            <a:pPr marL="363538" lvl="1" indent="-323850">
              <a:buNone/>
            </a:pPr>
            <a:endParaRPr lang="en-GB" dirty="0"/>
          </a:p>
          <a:p>
            <a:pPr marL="363538" lvl="1" indent="-323850">
              <a:buNone/>
            </a:pPr>
            <a:r>
              <a:rPr lang="en-GB" dirty="0"/>
              <a:t>and</a:t>
            </a:r>
          </a:p>
          <a:p>
            <a:pPr marL="363538" lvl="1" indent="-323850">
              <a:buNone/>
            </a:pPr>
            <a:endParaRPr lang="en-GB" dirty="0"/>
          </a:p>
          <a:p>
            <a:pPr marL="363538" lvl="1" indent="-323850"/>
            <a:r>
              <a:rPr lang="en-GB" dirty="0"/>
              <a:t>What you can’t do!</a:t>
            </a:r>
          </a:p>
        </p:txBody>
      </p:sp>
    </p:spTree>
    <p:extLst>
      <p:ext uri="{BB962C8B-B14F-4D97-AF65-F5344CB8AC3E}">
        <p14:creationId xmlns:p14="http://schemas.microsoft.com/office/powerpoint/2010/main" val="32630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371B-431B-FA49-9D03-681D021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Educators’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5220-DE36-AB44-B469-84385F64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Educator’s Guide: </a:t>
            </a:r>
          </a:p>
          <a:p>
            <a:pPr lvl="1"/>
            <a:r>
              <a:rPr lang="en-GB" sz="2800" dirty="0"/>
              <a:t>includes the preparations needed for each unit</a:t>
            </a:r>
          </a:p>
          <a:p>
            <a:pPr lvl="1"/>
            <a:r>
              <a:rPr lang="en-GB" sz="2800" dirty="0"/>
              <a:t>Sources of software applications</a:t>
            </a:r>
          </a:p>
          <a:p>
            <a:pPr lvl="1"/>
            <a:r>
              <a:rPr lang="en-GB" sz="2800" dirty="0"/>
              <a:t>List of additional resources</a:t>
            </a:r>
          </a:p>
          <a:p>
            <a:pPr lvl="1"/>
            <a:r>
              <a:rPr lang="en-GB" sz="2800" dirty="0"/>
              <a:t>Glossary</a:t>
            </a:r>
          </a:p>
          <a:p>
            <a:r>
              <a:rPr lang="en-GB" dirty="0"/>
              <a:t>Yammer Group:</a:t>
            </a:r>
          </a:p>
          <a:p>
            <a:pPr lvl="1"/>
            <a:r>
              <a:rPr lang="en-GB" sz="2800" dirty="0"/>
              <a:t>If you get stuck – ask the group!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09B87-04F0-455B-BEED-24C7FCF8D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4" r="23403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37A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FA3C-4DF7-1042-846E-B08A9983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6000" b="1" dirty="0"/>
              <a:t>Assessment</a:t>
            </a:r>
            <a:endParaRPr lang="en-GB" sz="385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D6B-7BB2-844E-A4DD-172B594E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dirty="0"/>
              <a:t>Summative Assessment on SOLAR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Practical Element:</a:t>
            </a:r>
          </a:p>
          <a:p>
            <a:pPr lvl="1"/>
            <a:r>
              <a:rPr lang="en-GB" sz="2800" dirty="0"/>
              <a:t>A report on an investigation</a:t>
            </a:r>
          </a:p>
          <a:p>
            <a:pPr lvl="1"/>
            <a:r>
              <a:rPr lang="en-GB" sz="2800" dirty="0"/>
              <a:t>A report on a practical exercise</a:t>
            </a:r>
          </a:p>
          <a:p>
            <a:pPr lvl="1"/>
            <a:r>
              <a:rPr lang="en-GB" sz="2800" dirty="0"/>
              <a:t>Folio of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50024024-EA65-4B3B-9ADA-4FA68C27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87472-095D-4485-B62A-BEB9EE9112AE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b6b617b9-9ca4-4468-ace0-a97d5ac4c51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9cf1884-e5ca-483b-bc7d-8dd3faa2e70f"/>
  </ds:schemaRefs>
</ds:datastoreItem>
</file>

<file path=customXml/itemProps2.xml><?xml version="1.0" encoding="utf-8"?>
<ds:datastoreItem xmlns:ds="http://schemas.openxmlformats.org/officeDocument/2006/customXml" ds:itemID="{00F2E00D-06A8-437B-9CE4-43D975D13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FD1CF-A0C2-4713-8961-913AE8C9F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439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Plan for the Workshop</vt:lpstr>
      <vt:lpstr>Cyber Security NPA</vt:lpstr>
      <vt:lpstr>NPA Award Structure</vt:lpstr>
      <vt:lpstr>Support</vt:lpstr>
      <vt:lpstr>Student Materials are Integrated…</vt:lpstr>
      <vt:lpstr>Common Theme</vt:lpstr>
      <vt:lpstr>Educators’ Support</vt:lpstr>
      <vt:lpstr>Assessment</vt:lpstr>
      <vt:lpstr>Preparations: Data Security</vt:lpstr>
      <vt:lpstr>Preparations: Ethical Hacking</vt:lpstr>
      <vt:lpstr>Preparations: Ethical Hacking</vt:lpstr>
      <vt:lpstr>Preparations: Ethical Hacking</vt:lpstr>
      <vt:lpstr>Preparations: Digital Forensics</vt:lpstr>
      <vt:lpstr>Preparations: Digital Forensics</vt:lpstr>
      <vt:lpstr>Preparations: Digital Forensics</vt:lpstr>
      <vt:lpstr>Hands-on Hacking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Computing Conference, Stirling</dc:title>
  <dc:creator>Eric Forrester</dc:creator>
  <cp:lastModifiedBy>Rowan Thomson</cp:lastModifiedBy>
  <cp:revision>6</cp:revision>
  <dcterms:created xsi:type="dcterms:W3CDTF">2020-01-26T17:00:04Z</dcterms:created>
  <dcterms:modified xsi:type="dcterms:W3CDTF">2020-02-06T12:36:40Z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